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8"/>
  </p:notesMasterIdLst>
  <p:handoutMasterIdLst>
    <p:handoutMasterId r:id="rId19"/>
  </p:handoutMasterIdLst>
  <p:sldIdLst>
    <p:sldId id="256" r:id="rId5"/>
    <p:sldId id="2147475012" r:id="rId6"/>
    <p:sldId id="2147475017" r:id="rId7"/>
    <p:sldId id="2147474952" r:id="rId8"/>
    <p:sldId id="2147475018" r:id="rId9"/>
    <p:sldId id="2147475020" r:id="rId10"/>
    <p:sldId id="2147475019" r:id="rId11"/>
    <p:sldId id="2147475021" r:id="rId12"/>
    <p:sldId id="2147475026" r:id="rId13"/>
    <p:sldId id="2147475027" r:id="rId14"/>
    <p:sldId id="2147475040" r:id="rId15"/>
    <p:sldId id="2147475039" r:id="rId16"/>
    <p:sldId id="2147475038" r:id="rId17"/>
  </p:sldIdLst>
  <p:sldSz cx="14630400" cy="8229600"/>
  <p:notesSz cx="7010400" cy="9296400"/>
  <p:defaultText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A1CF1C-7F73-3196-C78E-0C7FAE66D403}" name="Bailey, William" initials="WB" userId="S::wbailey@allegion.com::e6ec830c-ce9e-4a5a-8044-3198f2ad9de4" providerId="AD"/>
  <p188:author id="{DAAC8E5B-137D-9F93-D5E8-B9401AF24CF5}" name="Flaherty, Kevin" initials="KF" userId="S::kflaherty@allegion.com::833c417d-81a3-414f-8a57-0064cfb3e915" providerId="AD"/>
  <p188:author id="{E9009B7F-BC0B-66C5-7E8A-522AF79BA2DB}" name="Nelson, Haley" initials="NH" userId="S::hnelson@allegion.com::0913383d-e8a9-4fe3-a1c0-b660613c3aef" providerId="AD"/>
  <p188:author id="{3258AD8A-D6B9-D2A6-A03E-375783913107}" name="Friedland, Elizabeth" initials="FE" userId="S::efriedland@allegion.com::08e51470-d091-4d47-a3da-a40af501d01f" providerId="AD"/>
  <p188:author id="{9321B98A-141F-C2DF-F7DF-A592AB90C76E}" name="May, Lisa" initials="ML" userId="S::lmiller@allegion.com::e3f14617-9b1d-4165-a888-9010e4a72b38" providerId="AD"/>
  <p188:author id="{DEFFB68E-F59C-18DD-F112-338F68B4583C}" name="Moorman, Whitney" initials="MW" userId="S::wmoorman@allegion.com::7e13794c-1a09-4a46-aa10-97380c080438" providerId="AD"/>
  <p188:author id="{8F2430B2-CF6C-0747-AB2F-02D52C613599}" name="Krich, Molly L" initials="MK" userId="S::mlkrich@allegion.com::32355e2d-ce3e-43b2-b180-c82c5a9b132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582A"/>
    <a:srgbClr val="C05131"/>
    <a:srgbClr val="00B29A"/>
    <a:srgbClr val="F1C85F"/>
    <a:srgbClr val="EFCA58"/>
    <a:srgbClr val="5BAEF2"/>
    <a:srgbClr val="509E2F"/>
    <a:srgbClr val="E1E1E1"/>
    <a:srgbClr val="939393"/>
    <a:srgbClr val="6E6E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E973C3-AB7C-4B27-BA54-A41BC66A0542}" v="6" dt="2026-09-29T19:49:31.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7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ch, Molly L" userId="32355e2d-ce3e-43b2-b180-c82c5a9b1326" providerId="ADAL" clId="{B8E41D91-5019-4FE0-BAB1-452F2A985866}"/>
    <pc:docChg chg="undo custSel addSld delSld modSld">
      <pc:chgData name="Krich, Molly L" userId="32355e2d-ce3e-43b2-b180-c82c5a9b1326" providerId="ADAL" clId="{B8E41D91-5019-4FE0-BAB1-452F2A985866}" dt="2026-09-29T19:51:07.474" v="597" actId="20577"/>
      <pc:docMkLst>
        <pc:docMk/>
      </pc:docMkLst>
      <pc:sldChg chg="addSp modSp mod">
        <pc:chgData name="Krich, Molly L" userId="32355e2d-ce3e-43b2-b180-c82c5a9b1326" providerId="ADAL" clId="{B8E41D91-5019-4FE0-BAB1-452F2A985866}" dt="2026-09-29T19:47:11.639" v="510" actId="20577"/>
        <pc:sldMkLst>
          <pc:docMk/>
          <pc:sldMk cId="2697285657" sldId="2147475026"/>
        </pc:sldMkLst>
        <pc:spChg chg="add mod">
          <ac:chgData name="Krich, Molly L" userId="32355e2d-ce3e-43b2-b180-c82c5a9b1326" providerId="ADAL" clId="{B8E41D91-5019-4FE0-BAB1-452F2A985866}" dt="2026-09-29T19:47:11.639" v="510" actId="20577"/>
          <ac:spMkLst>
            <pc:docMk/>
            <pc:sldMk cId="2697285657" sldId="2147475026"/>
            <ac:spMk id="2" creationId="{B52A4D7B-DC33-BAFB-9500-FD947C6D02F0}"/>
          </ac:spMkLst>
        </pc:spChg>
        <pc:spChg chg="add mod">
          <ac:chgData name="Krich, Molly L" userId="32355e2d-ce3e-43b2-b180-c82c5a9b1326" providerId="ADAL" clId="{B8E41D91-5019-4FE0-BAB1-452F2A985866}" dt="2026-09-29T18:54:07.117" v="504" actId="403"/>
          <ac:spMkLst>
            <pc:docMk/>
            <pc:sldMk cId="2697285657" sldId="2147475026"/>
            <ac:spMk id="4" creationId="{2602E1E6-5C5A-F272-A8C5-ADA32D2F7177}"/>
          </ac:spMkLst>
        </pc:spChg>
        <pc:picChg chg="mod">
          <ac:chgData name="Krich, Molly L" userId="32355e2d-ce3e-43b2-b180-c82c5a9b1326" providerId="ADAL" clId="{B8E41D91-5019-4FE0-BAB1-452F2A985866}" dt="2026-09-29T18:53:10.836" v="414" actId="1076"/>
          <ac:picMkLst>
            <pc:docMk/>
            <pc:sldMk cId="2697285657" sldId="2147475026"/>
            <ac:picMk id="52" creationId="{1502ABD5-EA95-66A5-4DA3-0103FD131F61}"/>
          </ac:picMkLst>
        </pc:picChg>
      </pc:sldChg>
      <pc:sldChg chg="addSp modSp mod">
        <pc:chgData name="Krich, Molly L" userId="32355e2d-ce3e-43b2-b180-c82c5a9b1326" providerId="ADAL" clId="{B8E41D91-5019-4FE0-BAB1-452F2A985866}" dt="2026-09-29T19:47:27.472" v="514" actId="1076"/>
        <pc:sldMkLst>
          <pc:docMk/>
          <pc:sldMk cId="215210536" sldId="2147475027"/>
        </pc:sldMkLst>
        <pc:spChg chg="add mod">
          <ac:chgData name="Krich, Molly L" userId="32355e2d-ce3e-43b2-b180-c82c5a9b1326" providerId="ADAL" clId="{B8E41D91-5019-4FE0-BAB1-452F2A985866}" dt="2026-09-29T19:47:22.876" v="512" actId="20577"/>
          <ac:spMkLst>
            <pc:docMk/>
            <pc:sldMk cId="215210536" sldId="2147475027"/>
            <ac:spMk id="3" creationId="{338CEA5D-7871-A00D-CD1D-BC91283CD4D4}"/>
          </ac:spMkLst>
        </pc:spChg>
        <pc:spChg chg="add">
          <ac:chgData name="Krich, Molly L" userId="32355e2d-ce3e-43b2-b180-c82c5a9b1326" providerId="ADAL" clId="{B8E41D91-5019-4FE0-BAB1-452F2A985866}" dt="2026-09-29T18:55:01.884" v="508" actId="22"/>
          <ac:spMkLst>
            <pc:docMk/>
            <pc:sldMk cId="215210536" sldId="2147475027"/>
            <ac:spMk id="7" creationId="{A2B3BEBF-B909-172C-DA10-52B37451B3BC}"/>
          </ac:spMkLst>
        </pc:spChg>
        <pc:picChg chg="mod">
          <ac:chgData name="Krich, Molly L" userId="32355e2d-ce3e-43b2-b180-c82c5a9b1326" providerId="ADAL" clId="{B8E41D91-5019-4FE0-BAB1-452F2A985866}" dt="2026-09-29T19:47:27.472" v="514" actId="1076"/>
          <ac:picMkLst>
            <pc:docMk/>
            <pc:sldMk cId="215210536" sldId="2147475027"/>
            <ac:picMk id="52" creationId="{8FD88AF2-6CC9-D4B5-864F-F1D3F7D62D3B}"/>
          </ac:picMkLst>
        </pc:picChg>
      </pc:sldChg>
      <pc:sldChg chg="addSp modSp mod">
        <pc:chgData name="Krich, Molly L" userId="32355e2d-ce3e-43b2-b180-c82c5a9b1326" providerId="ADAL" clId="{B8E41D91-5019-4FE0-BAB1-452F2A985866}" dt="2026-09-29T19:51:07.474" v="597" actId="20577"/>
        <pc:sldMkLst>
          <pc:docMk/>
          <pc:sldMk cId="2808223742" sldId="2147475039"/>
        </pc:sldMkLst>
        <pc:spChg chg="add mod">
          <ac:chgData name="Krich, Molly L" userId="32355e2d-ce3e-43b2-b180-c82c5a9b1326" providerId="ADAL" clId="{B8E41D91-5019-4FE0-BAB1-452F2A985866}" dt="2026-09-29T19:50:07.721" v="573" actId="403"/>
          <ac:spMkLst>
            <pc:docMk/>
            <pc:sldMk cId="2808223742" sldId="2147475039"/>
            <ac:spMk id="7" creationId="{2C7D54A8-CD15-156C-EFD5-05CFD58F03D9}"/>
          </ac:spMkLst>
        </pc:spChg>
        <pc:spChg chg="add mod">
          <ac:chgData name="Krich, Molly L" userId="32355e2d-ce3e-43b2-b180-c82c5a9b1326" providerId="ADAL" clId="{B8E41D91-5019-4FE0-BAB1-452F2A985866}" dt="2026-09-29T19:48:57.735" v="539" actId="14100"/>
          <ac:spMkLst>
            <pc:docMk/>
            <pc:sldMk cId="2808223742" sldId="2147475039"/>
            <ac:spMk id="9" creationId="{1513EBF7-E6BF-319D-1E69-796D65BFB757}"/>
          </ac:spMkLst>
        </pc:spChg>
        <pc:spChg chg="mod">
          <ac:chgData name="Krich, Molly L" userId="32355e2d-ce3e-43b2-b180-c82c5a9b1326" providerId="ADAL" clId="{B8E41D91-5019-4FE0-BAB1-452F2A985866}" dt="2026-09-29T19:51:07.474" v="597" actId="20577"/>
          <ac:spMkLst>
            <pc:docMk/>
            <pc:sldMk cId="2808223742" sldId="2147475039"/>
            <ac:spMk id="25" creationId="{91E24336-BEC9-7492-088A-20592BF9F2D0}"/>
          </ac:spMkLst>
        </pc:spChg>
      </pc:sldChg>
      <pc:sldChg chg="add del">
        <pc:chgData name="Krich, Molly L" userId="32355e2d-ce3e-43b2-b180-c82c5a9b1326" providerId="ADAL" clId="{B8E41D91-5019-4FE0-BAB1-452F2A985866}" dt="2026-09-29T18:54:36.501" v="506"/>
        <pc:sldMkLst>
          <pc:docMk/>
          <pc:sldMk cId="1068546373" sldId="21474750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D11626-3183-B9F3-53D2-63AD86502072}"/>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a:extLst>
              <a:ext uri="{FF2B5EF4-FFF2-40B4-BE49-F238E27FC236}">
                <a16:creationId xmlns:a16="http://schemas.microsoft.com/office/drawing/2014/main" id="{0F44498A-4FF9-4B74-5C80-B4566FDD9C3F}"/>
              </a:ext>
            </a:extLst>
          </p:cNvPr>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C6FF9105-8A80-4DAA-BA77-40AB3C804410}" type="datetimeFigureOut">
              <a:rPr lang="en-US" smtClean="0"/>
              <a:t>9/30/2026</a:t>
            </a:fld>
            <a:endParaRPr lang="en-US"/>
          </a:p>
        </p:txBody>
      </p:sp>
      <p:sp>
        <p:nvSpPr>
          <p:cNvPr id="4" name="Footer Placeholder 3">
            <a:extLst>
              <a:ext uri="{FF2B5EF4-FFF2-40B4-BE49-F238E27FC236}">
                <a16:creationId xmlns:a16="http://schemas.microsoft.com/office/drawing/2014/main" id="{7D06CD63-B5E9-FEEF-1361-BB8D4E84FDC5}"/>
              </a:ext>
            </a:extLst>
          </p:cNvPr>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846F77E-2E9B-ADE6-8A5A-9239B3F6B9C8}"/>
              </a:ext>
            </a:extLst>
          </p:cNvPr>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89502177-FB85-44FA-B45C-5B01BDB69059}" type="slidenum">
              <a:rPr lang="en-US" smtClean="0"/>
              <a:t>‹#›</a:t>
            </a:fld>
            <a:endParaRPr lang="en-US"/>
          </a:p>
        </p:txBody>
      </p:sp>
    </p:spTree>
    <p:extLst>
      <p:ext uri="{BB962C8B-B14F-4D97-AF65-F5344CB8AC3E}">
        <p14:creationId xmlns:p14="http://schemas.microsoft.com/office/powerpoint/2010/main" val="206000197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5T13:57:19.796"/>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0 0 0,'4585'0'0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8DFE8312-5822-4E2C-8CCD-5C9C21F105D1}" type="datetimeFigureOut">
              <a:rPr lang="en-US" smtClean="0"/>
              <a:t>9/30/2026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F4CACD9B-01D8-487E-B92E-B64A75F97621}" type="slidenum">
              <a:rPr lang="en-US" smtClean="0"/>
              <a:t>‹#›</a:t>
            </a:fld>
            <a:endParaRPr lang="en-US"/>
          </a:p>
        </p:txBody>
      </p:sp>
    </p:spTree>
    <p:extLst>
      <p:ext uri="{BB962C8B-B14F-4D97-AF65-F5344CB8AC3E}">
        <p14:creationId xmlns:p14="http://schemas.microsoft.com/office/powerpoint/2010/main" val="3419196369"/>
      </p:ext>
    </p:extLst>
  </p:cSld>
  <p:clrMap bg1="lt1" tx1="dk1" bg2="lt2" tx2="dk2" accent1="accent1" accent2="accent2" accent3="accent3" accent4="accent4" accent5="accent5" accent6="accent6" hlink="hlink" folHlink="folHlink"/>
  <p:notesStyle>
    <a:lvl1pPr marL="0" algn="l" defTabSz="1097280" rtl="0" eaLnBrk="1" latinLnBrk="0" hangingPunct="1">
      <a:defRPr sz="1440" kern="1200">
        <a:solidFill>
          <a:schemeClr val="tx1"/>
        </a:solidFill>
        <a:latin typeface="+mn-lt"/>
        <a:ea typeface="+mn-ea"/>
        <a:cs typeface="+mn-cs"/>
      </a:defRPr>
    </a:lvl1pPr>
    <a:lvl2pPr marL="548640" algn="l" defTabSz="1097280" rtl="0" eaLnBrk="1" latinLnBrk="0" hangingPunct="1">
      <a:defRPr sz="1440" kern="1200">
        <a:solidFill>
          <a:schemeClr val="tx1"/>
        </a:solidFill>
        <a:latin typeface="+mn-lt"/>
        <a:ea typeface="+mn-ea"/>
        <a:cs typeface="+mn-cs"/>
      </a:defRPr>
    </a:lvl2pPr>
    <a:lvl3pPr marL="1097280" algn="l" defTabSz="1097280" rtl="0" eaLnBrk="1" latinLnBrk="0" hangingPunct="1">
      <a:defRPr sz="1440" kern="1200">
        <a:solidFill>
          <a:schemeClr val="tx1"/>
        </a:solidFill>
        <a:latin typeface="+mn-lt"/>
        <a:ea typeface="+mn-ea"/>
        <a:cs typeface="+mn-cs"/>
      </a:defRPr>
    </a:lvl3pPr>
    <a:lvl4pPr marL="1645920" algn="l" defTabSz="1097280" rtl="0" eaLnBrk="1" latinLnBrk="0" hangingPunct="1">
      <a:defRPr sz="1440" kern="1200">
        <a:solidFill>
          <a:schemeClr val="tx1"/>
        </a:solidFill>
        <a:latin typeface="+mn-lt"/>
        <a:ea typeface="+mn-ea"/>
        <a:cs typeface="+mn-cs"/>
      </a:defRPr>
    </a:lvl4pPr>
    <a:lvl5pPr marL="2194560" algn="l" defTabSz="1097280" rtl="0" eaLnBrk="1" latinLnBrk="0" hangingPunct="1">
      <a:defRPr sz="1440" kern="1200">
        <a:solidFill>
          <a:schemeClr val="tx1"/>
        </a:solidFill>
        <a:latin typeface="+mn-lt"/>
        <a:ea typeface="+mn-ea"/>
        <a:cs typeface="+mn-cs"/>
      </a:defRPr>
    </a:lvl5pPr>
    <a:lvl6pPr marL="2743200" algn="l" defTabSz="1097280" rtl="0" eaLnBrk="1" latinLnBrk="0" hangingPunct="1">
      <a:defRPr sz="1440" kern="1200">
        <a:solidFill>
          <a:schemeClr val="tx1"/>
        </a:solidFill>
        <a:latin typeface="+mn-lt"/>
        <a:ea typeface="+mn-ea"/>
        <a:cs typeface="+mn-cs"/>
      </a:defRPr>
    </a:lvl6pPr>
    <a:lvl7pPr marL="3291840" algn="l" defTabSz="1097280" rtl="0" eaLnBrk="1" latinLnBrk="0" hangingPunct="1">
      <a:defRPr sz="1440" kern="1200">
        <a:solidFill>
          <a:schemeClr val="tx1"/>
        </a:solidFill>
        <a:latin typeface="+mn-lt"/>
        <a:ea typeface="+mn-ea"/>
        <a:cs typeface="+mn-cs"/>
      </a:defRPr>
    </a:lvl7pPr>
    <a:lvl8pPr marL="3840480" algn="l" defTabSz="1097280" rtl="0" eaLnBrk="1" latinLnBrk="0" hangingPunct="1">
      <a:defRPr sz="1440" kern="1200">
        <a:solidFill>
          <a:schemeClr val="tx1"/>
        </a:solidFill>
        <a:latin typeface="+mn-lt"/>
        <a:ea typeface="+mn-ea"/>
        <a:cs typeface="+mn-cs"/>
      </a:defRPr>
    </a:lvl8pPr>
    <a:lvl9pPr marL="4389120" algn="l" defTabSz="1097280" rtl="0" eaLnBrk="1" latinLnBrk="0" hangingPunct="1">
      <a:defRPr sz="144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4CACD9B-01D8-487E-B92E-B64A75F97621}" type="slidenum">
              <a:rPr lang="en-US" smtClean="0"/>
              <a:t>4</a:t>
            </a:fld>
            <a:endParaRPr lang="en-US"/>
          </a:p>
        </p:txBody>
      </p:sp>
    </p:spTree>
    <p:extLst>
      <p:ext uri="{BB962C8B-B14F-4D97-AF65-F5344CB8AC3E}">
        <p14:creationId xmlns:p14="http://schemas.microsoft.com/office/powerpoint/2010/main" val="2936454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965A2-7D5C-14AF-7566-5E4EFA45D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C28F9-ECD9-27C0-0483-31C43D7470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80C89-D180-BF82-394B-80A3FDFCC9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ADD615-6FDA-589D-3D2F-2822FB0F3D26}"/>
              </a:ext>
            </a:extLst>
          </p:cNvPr>
          <p:cNvSpPr>
            <a:spLocks noGrp="1"/>
          </p:cNvSpPr>
          <p:nvPr>
            <p:ph type="sldNum" sz="quarter" idx="5"/>
          </p:nvPr>
        </p:nvSpPr>
        <p:spPr/>
        <p:txBody>
          <a:bodyPr/>
          <a:lstStyle/>
          <a:p>
            <a:fld id="{F4CACD9B-01D8-487E-B92E-B64A75F97621}" type="slidenum">
              <a:rPr lang="en-US" smtClean="0"/>
              <a:t>6</a:t>
            </a:fld>
            <a:endParaRPr lang="en-US"/>
          </a:p>
        </p:txBody>
      </p:sp>
    </p:spTree>
    <p:extLst>
      <p:ext uri="{BB962C8B-B14F-4D97-AF65-F5344CB8AC3E}">
        <p14:creationId xmlns:p14="http://schemas.microsoft.com/office/powerpoint/2010/main" val="2601175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156B-7AAB-313A-FD76-842414B37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855669-A22C-CD88-B4D7-F37E35BC9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A97F0-25D4-464E-71E2-16E6FFC2EB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EDB086-6B11-D977-DD8D-FE89CA79C5A4}"/>
              </a:ext>
            </a:extLst>
          </p:cNvPr>
          <p:cNvSpPr>
            <a:spLocks noGrp="1"/>
          </p:cNvSpPr>
          <p:nvPr>
            <p:ph type="sldNum" sz="quarter" idx="5"/>
          </p:nvPr>
        </p:nvSpPr>
        <p:spPr/>
        <p:txBody>
          <a:bodyPr/>
          <a:lstStyle/>
          <a:p>
            <a:fld id="{F4CACD9B-01D8-487E-B92E-B64A75F97621}" type="slidenum">
              <a:rPr lang="en-US" smtClean="0"/>
              <a:t>7</a:t>
            </a:fld>
            <a:endParaRPr lang="en-US"/>
          </a:p>
        </p:txBody>
      </p:sp>
    </p:spTree>
    <p:extLst>
      <p:ext uri="{BB962C8B-B14F-4D97-AF65-F5344CB8AC3E}">
        <p14:creationId xmlns:p14="http://schemas.microsoft.com/office/powerpoint/2010/main" val="155837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1C507-3E83-1E23-18E9-D086E1C5B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590C4-89DA-D255-AE57-8F3082BC50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14EAF-3EE1-594C-C9F5-22D8B9DCCC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F8CB2E-69BD-CD84-F744-1431ADD3C668}"/>
              </a:ext>
            </a:extLst>
          </p:cNvPr>
          <p:cNvSpPr>
            <a:spLocks noGrp="1"/>
          </p:cNvSpPr>
          <p:nvPr>
            <p:ph type="sldNum" sz="quarter" idx="5"/>
          </p:nvPr>
        </p:nvSpPr>
        <p:spPr/>
        <p:txBody>
          <a:bodyPr/>
          <a:lstStyle/>
          <a:p>
            <a:fld id="{F4CACD9B-01D8-487E-B92E-B64A75F97621}" type="slidenum">
              <a:rPr lang="en-US" smtClean="0"/>
              <a:t>8</a:t>
            </a:fld>
            <a:endParaRPr lang="en-US"/>
          </a:p>
        </p:txBody>
      </p:sp>
    </p:spTree>
    <p:extLst>
      <p:ext uri="{BB962C8B-B14F-4D97-AF65-F5344CB8AC3E}">
        <p14:creationId xmlns:p14="http://schemas.microsoft.com/office/powerpoint/2010/main" val="182223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30D8D-DD31-3558-51FF-918D59313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97EFC3-F308-666B-3016-AF3B970322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8C38D0-693A-8A1B-056A-4BF176A2F4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DDC17D-DFA6-BDDA-946B-CFB607761488}"/>
              </a:ext>
            </a:extLst>
          </p:cNvPr>
          <p:cNvSpPr>
            <a:spLocks noGrp="1"/>
          </p:cNvSpPr>
          <p:nvPr>
            <p:ph type="sldNum" sz="quarter" idx="5"/>
          </p:nvPr>
        </p:nvSpPr>
        <p:spPr/>
        <p:txBody>
          <a:bodyPr/>
          <a:lstStyle/>
          <a:p>
            <a:fld id="{F4CACD9B-01D8-487E-B92E-B64A75F97621}" type="slidenum">
              <a:rPr lang="en-US" smtClean="0"/>
              <a:t>9</a:t>
            </a:fld>
            <a:endParaRPr lang="en-US"/>
          </a:p>
        </p:txBody>
      </p:sp>
    </p:spTree>
    <p:extLst>
      <p:ext uri="{BB962C8B-B14F-4D97-AF65-F5344CB8AC3E}">
        <p14:creationId xmlns:p14="http://schemas.microsoft.com/office/powerpoint/2010/main" val="1644734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33731-1363-7997-E684-B044671FE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7CEE1-0BCE-2C1E-259B-290A6904F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0C849-8927-13D5-5F2D-CB34FE5705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9628C0-BFDC-507C-1058-E28D8F807132}"/>
              </a:ext>
            </a:extLst>
          </p:cNvPr>
          <p:cNvSpPr>
            <a:spLocks noGrp="1"/>
          </p:cNvSpPr>
          <p:nvPr>
            <p:ph type="sldNum" sz="quarter" idx="5"/>
          </p:nvPr>
        </p:nvSpPr>
        <p:spPr/>
        <p:txBody>
          <a:bodyPr/>
          <a:lstStyle/>
          <a:p>
            <a:fld id="{F4CACD9B-01D8-487E-B92E-B64A75F97621}" type="slidenum">
              <a:rPr lang="en-US" smtClean="0"/>
              <a:t>10</a:t>
            </a:fld>
            <a:endParaRPr lang="en-US"/>
          </a:p>
        </p:txBody>
      </p:sp>
    </p:spTree>
    <p:extLst>
      <p:ext uri="{BB962C8B-B14F-4D97-AF65-F5344CB8AC3E}">
        <p14:creationId xmlns:p14="http://schemas.microsoft.com/office/powerpoint/2010/main" val="1063179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70E3F-2144-13F9-C181-D343BEFB3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C04CF3-7E5E-99A9-9118-E479CF6C6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E6B214-D956-CAB8-F934-1C07888557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8474A6-C9DF-9636-5D09-FE792C1E7638}"/>
              </a:ext>
            </a:extLst>
          </p:cNvPr>
          <p:cNvSpPr>
            <a:spLocks noGrp="1"/>
          </p:cNvSpPr>
          <p:nvPr>
            <p:ph type="sldNum" sz="quarter" idx="5"/>
          </p:nvPr>
        </p:nvSpPr>
        <p:spPr/>
        <p:txBody>
          <a:bodyPr/>
          <a:lstStyle/>
          <a:p>
            <a:fld id="{F4CACD9B-01D8-487E-B92E-B64A75F97621}" type="slidenum">
              <a:rPr lang="en-US" smtClean="0"/>
              <a:t>11</a:t>
            </a:fld>
            <a:endParaRPr lang="en-US"/>
          </a:p>
        </p:txBody>
      </p:sp>
    </p:spTree>
    <p:extLst>
      <p:ext uri="{BB962C8B-B14F-4D97-AF65-F5344CB8AC3E}">
        <p14:creationId xmlns:p14="http://schemas.microsoft.com/office/powerpoint/2010/main" val="3310428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6EF89-1E06-D30C-FAC5-654DEEDF43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5B93F-DB65-70D2-720D-EFC18DF05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BC3BEC-F54B-C447-6C39-82BF6C9AEB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E278BB-0791-E367-7887-DCD54293151E}"/>
              </a:ext>
            </a:extLst>
          </p:cNvPr>
          <p:cNvSpPr>
            <a:spLocks noGrp="1"/>
          </p:cNvSpPr>
          <p:nvPr>
            <p:ph type="sldNum" sz="quarter" idx="5"/>
          </p:nvPr>
        </p:nvSpPr>
        <p:spPr/>
        <p:txBody>
          <a:bodyPr/>
          <a:lstStyle/>
          <a:p>
            <a:fld id="{F4CACD9B-01D8-487E-B92E-B64A75F97621}" type="slidenum">
              <a:rPr lang="en-US" smtClean="0"/>
              <a:t>13</a:t>
            </a:fld>
            <a:endParaRPr lang="en-US"/>
          </a:p>
        </p:txBody>
      </p:sp>
    </p:spTree>
    <p:extLst>
      <p:ext uri="{BB962C8B-B14F-4D97-AF65-F5344CB8AC3E}">
        <p14:creationId xmlns:p14="http://schemas.microsoft.com/office/powerpoint/2010/main" val="2922272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BE6E34E-F1E6-CD03-2200-82271BBD763E}"/>
              </a:ext>
            </a:extLst>
          </p:cNvPr>
          <p:cNvSpPr>
            <a:spLocks noGrp="1"/>
          </p:cNvSpPr>
          <p:nvPr>
            <p:ph type="body" sz="half" idx="10" hasCustomPrompt="1"/>
          </p:nvPr>
        </p:nvSpPr>
        <p:spPr>
          <a:xfrm>
            <a:off x="742494" y="1784909"/>
            <a:ext cx="4718684" cy="398678"/>
          </a:xfrm>
          <a:prstGeom prst="rect">
            <a:avLst/>
          </a:prstGeom>
        </p:spPr>
        <p:txBody>
          <a:bodyPr/>
          <a:lstStyle>
            <a:lvl1pPr marL="0" indent="0">
              <a:buNone/>
              <a:defRPr sz="2400" b="0">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sp>
        <p:nvSpPr>
          <p:cNvPr id="6" name="Content Placeholder 2">
            <a:extLst>
              <a:ext uri="{FF2B5EF4-FFF2-40B4-BE49-F238E27FC236}">
                <a16:creationId xmlns:a16="http://schemas.microsoft.com/office/drawing/2014/main" id="{87EAE77A-3FEE-474A-0F20-B0022973D4A4}"/>
              </a:ext>
            </a:extLst>
          </p:cNvPr>
          <p:cNvSpPr>
            <a:spLocks noGrp="1"/>
          </p:cNvSpPr>
          <p:nvPr>
            <p:ph idx="1"/>
          </p:nvPr>
        </p:nvSpPr>
        <p:spPr>
          <a:xfrm>
            <a:off x="742493" y="2377428"/>
            <a:ext cx="12618720" cy="3646780"/>
          </a:xfrm>
          <a:prstGeom prst="rect">
            <a:avLst/>
          </a:prstGeom>
        </p:spPr>
        <p:txBody>
          <a:bodyPr/>
          <a:lstStyle>
            <a:lvl1pPr marL="274320" indent="-274320">
              <a:buClr>
                <a:schemeClr val="tx2"/>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1pPr>
            <a:lvl2pPr marL="822960" indent="-274320">
              <a:buClr>
                <a:schemeClr val="tx2"/>
              </a:buClr>
              <a:buFont typeface="Wingdings" panose="05000000000000000000" pitchFamily="2" charset="2"/>
              <a:buChar char="§"/>
              <a:defRPr sz="2160">
                <a:solidFill>
                  <a:schemeClr val="tx1"/>
                </a:solidFill>
                <a:latin typeface="Arial" panose="020B0604020202020204" pitchFamily="34" charset="0"/>
                <a:cs typeface="Arial" panose="020B0604020202020204" pitchFamily="34" charset="0"/>
              </a:defRPr>
            </a:lvl2pPr>
            <a:lvl3pPr marL="1371600" indent="-274320">
              <a:buClr>
                <a:schemeClr val="tx2"/>
              </a:buClr>
              <a:buFont typeface="Wingdings" panose="05000000000000000000" pitchFamily="2" charset="2"/>
              <a:buChar char="§"/>
              <a:defRPr sz="1920">
                <a:solidFill>
                  <a:schemeClr val="tx1"/>
                </a:solidFill>
                <a:latin typeface="Arial" panose="020B0604020202020204" pitchFamily="34" charset="0"/>
                <a:cs typeface="Arial" panose="020B0604020202020204" pitchFamily="34" charset="0"/>
              </a:defRPr>
            </a:lvl3pPr>
            <a:lvl4pPr marL="1920240" indent="-274320">
              <a:buClr>
                <a:schemeClr val="tx2"/>
              </a:buClr>
              <a:buFont typeface="Wingdings" panose="05000000000000000000" pitchFamily="2" charset="2"/>
              <a:buChar char="§"/>
              <a:defRPr sz="1680">
                <a:solidFill>
                  <a:schemeClr val="tx1"/>
                </a:solidFill>
                <a:latin typeface="Arial" panose="020B0604020202020204" pitchFamily="34" charset="0"/>
                <a:cs typeface="Arial" panose="020B0604020202020204" pitchFamily="34" charset="0"/>
              </a:defRPr>
            </a:lvl4pPr>
            <a:lvl5pPr marL="2468880" indent="-274320">
              <a:buClr>
                <a:schemeClr val="tx2"/>
              </a:buClr>
              <a:buFont typeface="Wingdings" panose="05000000000000000000" pitchFamily="2" charset="2"/>
              <a:buChar char="§"/>
              <a:defRPr sz="168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E894B9D2-43D0-FF98-0C7A-9B6297321B3B}"/>
              </a:ext>
            </a:extLst>
          </p:cNvPr>
          <p:cNvCxnSpPr>
            <a:cxnSpLocks/>
          </p:cNvCxnSpPr>
          <p:nvPr userDrawn="1"/>
        </p:nvCxnSpPr>
        <p:spPr>
          <a:xfrm>
            <a:off x="742493" y="1676974"/>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4" name="Title 1">
            <a:extLst>
              <a:ext uri="{FF2B5EF4-FFF2-40B4-BE49-F238E27FC236}">
                <a16:creationId xmlns:a16="http://schemas.microsoft.com/office/drawing/2014/main" id="{45B6F560-02FA-CB3E-A04B-8789150ECC69}"/>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Tree>
    <p:extLst>
      <p:ext uri="{BB962C8B-B14F-4D97-AF65-F5344CB8AC3E}">
        <p14:creationId xmlns:p14="http://schemas.microsoft.com/office/powerpoint/2010/main" val="228283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749DD086-8928-A8AB-4707-11CF3BECAFE4}"/>
              </a:ext>
            </a:extLst>
          </p:cNvPr>
          <p:cNvCxnSpPr>
            <a:cxnSpLocks/>
          </p:cNvCxnSpPr>
          <p:nvPr userDrawn="1"/>
        </p:nvCxnSpPr>
        <p:spPr>
          <a:xfrm>
            <a:off x="742494" y="6041768"/>
            <a:ext cx="3832141"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14" name="Title 1">
            <a:extLst>
              <a:ext uri="{FF2B5EF4-FFF2-40B4-BE49-F238E27FC236}">
                <a16:creationId xmlns:a16="http://schemas.microsoft.com/office/drawing/2014/main" id="{048CC673-9F7C-9BA5-4106-741626A5717E}"/>
              </a:ext>
            </a:extLst>
          </p:cNvPr>
          <p:cNvSpPr>
            <a:spLocks noGrp="1"/>
          </p:cNvSpPr>
          <p:nvPr>
            <p:ph type="title" hasCustomPrompt="1"/>
          </p:nvPr>
        </p:nvSpPr>
        <p:spPr>
          <a:xfrm>
            <a:off x="742493" y="3847034"/>
            <a:ext cx="5855818" cy="1590676"/>
          </a:xfrm>
          <a:prstGeom prst="rect">
            <a:avLst/>
          </a:prstGeom>
        </p:spPr>
        <p:txBody>
          <a:bodyPr/>
          <a:lstStyle>
            <a:lvl1pPr>
              <a:defRPr sz="7200" b="1">
                <a:solidFill>
                  <a:srgbClr val="333F48"/>
                </a:solidFill>
                <a:latin typeface="Arial" panose="020B0604020202020204" pitchFamily="34" charset="0"/>
                <a:cs typeface="Arial" panose="020B0604020202020204" pitchFamily="34" charset="0"/>
              </a:defRPr>
            </a:lvl1pPr>
          </a:lstStyle>
          <a:p>
            <a:r>
              <a:rPr lang="en-US"/>
              <a:t>Slide Title</a:t>
            </a:r>
            <a:br>
              <a:rPr lang="en-US"/>
            </a:br>
            <a:r>
              <a:rPr lang="en-US"/>
              <a:t>Slide Title</a:t>
            </a:r>
          </a:p>
        </p:txBody>
      </p:sp>
      <p:sp>
        <p:nvSpPr>
          <p:cNvPr id="15" name="Text Placeholder 3">
            <a:extLst>
              <a:ext uri="{FF2B5EF4-FFF2-40B4-BE49-F238E27FC236}">
                <a16:creationId xmlns:a16="http://schemas.microsoft.com/office/drawing/2014/main" id="{E3F1D4D3-5798-BC8F-C648-09ED609FA957}"/>
              </a:ext>
            </a:extLst>
          </p:cNvPr>
          <p:cNvSpPr>
            <a:spLocks noGrp="1"/>
          </p:cNvSpPr>
          <p:nvPr>
            <p:ph type="body" sz="half" idx="2" hasCustomPrompt="1"/>
          </p:nvPr>
        </p:nvSpPr>
        <p:spPr>
          <a:xfrm>
            <a:off x="742494" y="6243523"/>
            <a:ext cx="4718684" cy="398678"/>
          </a:xfrm>
          <a:prstGeom prst="rect">
            <a:avLst/>
          </a:prstGeom>
        </p:spPr>
        <p:txBody>
          <a:bodyPr/>
          <a:lstStyle>
            <a:lvl1pPr marL="0" indent="0">
              <a:buNone/>
              <a:defRPr sz="2160">
                <a:solidFill>
                  <a:srgbClr val="FF671F"/>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Month XX, 20XX</a:t>
            </a:r>
          </a:p>
        </p:txBody>
      </p:sp>
      <p:pic>
        <p:nvPicPr>
          <p:cNvPr id="7" name="Picture 6" descr="A logo of a company&#10;&#10;Description automatically generated">
            <a:extLst>
              <a:ext uri="{FF2B5EF4-FFF2-40B4-BE49-F238E27FC236}">
                <a16:creationId xmlns:a16="http://schemas.microsoft.com/office/drawing/2014/main" id="{9C6813D1-5441-32AC-03BC-3B8F950A88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2494" y="1128658"/>
            <a:ext cx="1470397" cy="1225853"/>
          </a:xfrm>
          <a:prstGeom prst="rect">
            <a:avLst/>
          </a:prstGeom>
        </p:spPr>
      </p:pic>
      <p:sp>
        <p:nvSpPr>
          <p:cNvPr id="9" name="Text Placeholder 3">
            <a:extLst>
              <a:ext uri="{FF2B5EF4-FFF2-40B4-BE49-F238E27FC236}">
                <a16:creationId xmlns:a16="http://schemas.microsoft.com/office/drawing/2014/main" id="{EB36251D-6CDE-D296-5290-D4646070F0D9}"/>
              </a:ext>
            </a:extLst>
          </p:cNvPr>
          <p:cNvSpPr>
            <a:spLocks noGrp="1"/>
          </p:cNvSpPr>
          <p:nvPr>
            <p:ph type="body" sz="half" idx="10" hasCustomPrompt="1"/>
          </p:nvPr>
        </p:nvSpPr>
        <p:spPr>
          <a:xfrm>
            <a:off x="742494" y="3244291"/>
            <a:ext cx="4718684" cy="398678"/>
          </a:xfrm>
          <a:prstGeom prst="rect">
            <a:avLst/>
          </a:prstGeom>
        </p:spPr>
        <p:txBody>
          <a:bodyPr/>
          <a:lstStyle>
            <a:lvl1pPr marL="0" indent="0">
              <a:buNone/>
              <a:defRPr sz="3600" b="1">
                <a:solidFill>
                  <a:srgbClr val="FF671F"/>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a:t>
            </a:r>
          </a:p>
        </p:txBody>
      </p:sp>
    </p:spTree>
    <p:extLst>
      <p:ext uri="{BB962C8B-B14F-4D97-AF65-F5344CB8AC3E}">
        <p14:creationId xmlns:p14="http://schemas.microsoft.com/office/powerpoint/2010/main" val="404764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pic>
        <p:nvPicPr>
          <p:cNvPr id="7" name="Picture 6" descr="A logo of a company&#10;&#10;Description automatically generated">
            <a:extLst>
              <a:ext uri="{FF2B5EF4-FFF2-40B4-BE49-F238E27FC236}">
                <a16:creationId xmlns:a16="http://schemas.microsoft.com/office/drawing/2014/main" id="{9C6813D1-5441-32AC-03BC-3B8F950A88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2494" y="1128658"/>
            <a:ext cx="1470397" cy="1225853"/>
          </a:xfrm>
          <a:prstGeom prst="rect">
            <a:avLst/>
          </a:prstGeom>
        </p:spPr>
      </p:pic>
      <p:pic>
        <p:nvPicPr>
          <p:cNvPr id="3" name="Picture 2" descr="Looking up view of tall buildings&#10;&#10;Description automatically generated">
            <a:extLst>
              <a:ext uri="{FF2B5EF4-FFF2-40B4-BE49-F238E27FC236}">
                <a16:creationId xmlns:a16="http://schemas.microsoft.com/office/drawing/2014/main" id="{78EF87D5-CD6A-07B4-FB1C-F1DA6CC8643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6400" r="5651"/>
          <a:stretch/>
        </p:blipFill>
        <p:spPr>
          <a:xfrm>
            <a:off x="7476816" y="0"/>
            <a:ext cx="7153585" cy="8229600"/>
          </a:xfrm>
          <a:prstGeom prst="rect">
            <a:avLst/>
          </a:prstGeom>
        </p:spPr>
      </p:pic>
      <p:cxnSp>
        <p:nvCxnSpPr>
          <p:cNvPr id="2" name="Straight Connector 1">
            <a:extLst>
              <a:ext uri="{FF2B5EF4-FFF2-40B4-BE49-F238E27FC236}">
                <a16:creationId xmlns:a16="http://schemas.microsoft.com/office/drawing/2014/main" id="{7C391501-0E6A-D37C-8B39-DEDD890222E9}"/>
              </a:ext>
            </a:extLst>
          </p:cNvPr>
          <p:cNvCxnSpPr>
            <a:cxnSpLocks/>
          </p:cNvCxnSpPr>
          <p:nvPr userDrawn="1"/>
        </p:nvCxnSpPr>
        <p:spPr>
          <a:xfrm>
            <a:off x="742494" y="6041768"/>
            <a:ext cx="3832141"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4" name="Title 1">
            <a:extLst>
              <a:ext uri="{FF2B5EF4-FFF2-40B4-BE49-F238E27FC236}">
                <a16:creationId xmlns:a16="http://schemas.microsoft.com/office/drawing/2014/main" id="{DCDE05F2-E5EB-B952-9FED-1BE65916B14B}"/>
              </a:ext>
            </a:extLst>
          </p:cNvPr>
          <p:cNvSpPr>
            <a:spLocks noGrp="1"/>
          </p:cNvSpPr>
          <p:nvPr>
            <p:ph type="title" hasCustomPrompt="1"/>
          </p:nvPr>
        </p:nvSpPr>
        <p:spPr>
          <a:xfrm>
            <a:off x="742493" y="3847034"/>
            <a:ext cx="5855818" cy="1590676"/>
          </a:xfrm>
          <a:prstGeom prst="rect">
            <a:avLst/>
          </a:prstGeom>
        </p:spPr>
        <p:txBody>
          <a:bodyPr/>
          <a:lstStyle>
            <a:lvl1pPr>
              <a:defRPr sz="7200" b="1">
                <a:solidFill>
                  <a:srgbClr val="333F48"/>
                </a:solidFill>
                <a:latin typeface="Arial" panose="020B0604020202020204" pitchFamily="34" charset="0"/>
                <a:cs typeface="Arial" panose="020B0604020202020204" pitchFamily="34" charset="0"/>
              </a:defRPr>
            </a:lvl1pPr>
          </a:lstStyle>
          <a:p>
            <a:r>
              <a:rPr lang="en-US"/>
              <a:t>Slide Title</a:t>
            </a:r>
            <a:br>
              <a:rPr lang="en-US"/>
            </a:br>
            <a:r>
              <a:rPr lang="en-US"/>
              <a:t>Slide Title</a:t>
            </a:r>
          </a:p>
        </p:txBody>
      </p:sp>
      <p:sp>
        <p:nvSpPr>
          <p:cNvPr id="5" name="Text Placeholder 3">
            <a:extLst>
              <a:ext uri="{FF2B5EF4-FFF2-40B4-BE49-F238E27FC236}">
                <a16:creationId xmlns:a16="http://schemas.microsoft.com/office/drawing/2014/main" id="{CC58E465-34E4-83FC-80FB-8202F1D5976D}"/>
              </a:ext>
            </a:extLst>
          </p:cNvPr>
          <p:cNvSpPr>
            <a:spLocks noGrp="1"/>
          </p:cNvSpPr>
          <p:nvPr>
            <p:ph type="body" sz="half" idx="2" hasCustomPrompt="1"/>
          </p:nvPr>
        </p:nvSpPr>
        <p:spPr>
          <a:xfrm>
            <a:off x="742494" y="6243523"/>
            <a:ext cx="4718684" cy="398678"/>
          </a:xfrm>
          <a:prstGeom prst="rect">
            <a:avLst/>
          </a:prstGeom>
        </p:spPr>
        <p:txBody>
          <a:bodyPr/>
          <a:lstStyle>
            <a:lvl1pPr marL="0" indent="0">
              <a:buNone/>
              <a:defRPr sz="2160">
                <a:solidFill>
                  <a:srgbClr val="FF671F"/>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Month XX, 20XX</a:t>
            </a:r>
          </a:p>
        </p:txBody>
      </p:sp>
      <p:sp>
        <p:nvSpPr>
          <p:cNvPr id="6" name="Text Placeholder 3">
            <a:extLst>
              <a:ext uri="{FF2B5EF4-FFF2-40B4-BE49-F238E27FC236}">
                <a16:creationId xmlns:a16="http://schemas.microsoft.com/office/drawing/2014/main" id="{C12E4521-B6EF-B4AD-4B05-59F95C3F0B02}"/>
              </a:ext>
            </a:extLst>
          </p:cNvPr>
          <p:cNvSpPr>
            <a:spLocks noGrp="1"/>
          </p:cNvSpPr>
          <p:nvPr>
            <p:ph type="body" sz="half" idx="10" hasCustomPrompt="1"/>
          </p:nvPr>
        </p:nvSpPr>
        <p:spPr>
          <a:xfrm>
            <a:off x="742494" y="3244291"/>
            <a:ext cx="4718684" cy="398678"/>
          </a:xfrm>
          <a:prstGeom prst="rect">
            <a:avLst/>
          </a:prstGeom>
        </p:spPr>
        <p:txBody>
          <a:bodyPr/>
          <a:lstStyle>
            <a:lvl1pPr marL="0" indent="0">
              <a:buNone/>
              <a:defRPr sz="3600" b="1">
                <a:solidFill>
                  <a:srgbClr val="FF671F"/>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a:t>
            </a:r>
          </a:p>
        </p:txBody>
      </p:sp>
    </p:spTree>
    <p:extLst>
      <p:ext uri="{BB962C8B-B14F-4D97-AF65-F5344CB8AC3E}">
        <p14:creationId xmlns:p14="http://schemas.microsoft.com/office/powerpoint/2010/main" val="3645571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3" descr="A logo of a company&#10;&#10;Description automatically generated">
            <a:extLst>
              <a:ext uri="{FF2B5EF4-FFF2-40B4-BE49-F238E27FC236}">
                <a16:creationId xmlns:a16="http://schemas.microsoft.com/office/drawing/2014/main" id="{17DA7369-7BE4-057B-D498-22C3D45B76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579802" y="1066089"/>
            <a:ext cx="1161342" cy="968197"/>
          </a:xfrm>
          <a:prstGeom prst="rect">
            <a:avLst/>
          </a:prstGeom>
        </p:spPr>
      </p:pic>
      <p:cxnSp>
        <p:nvCxnSpPr>
          <p:cNvPr id="6" name="Straight Connector 5">
            <a:extLst>
              <a:ext uri="{FF2B5EF4-FFF2-40B4-BE49-F238E27FC236}">
                <a16:creationId xmlns:a16="http://schemas.microsoft.com/office/drawing/2014/main" id="{27F4D78D-AEBD-1250-0B1B-2E838CBB4A29}"/>
              </a:ext>
            </a:extLst>
          </p:cNvPr>
          <p:cNvCxnSpPr>
            <a:cxnSpLocks/>
          </p:cNvCxnSpPr>
          <p:nvPr userDrawn="1"/>
        </p:nvCxnSpPr>
        <p:spPr>
          <a:xfrm>
            <a:off x="771754" y="3146143"/>
            <a:ext cx="4435812"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14" name="Title 1">
            <a:extLst>
              <a:ext uri="{FF2B5EF4-FFF2-40B4-BE49-F238E27FC236}">
                <a16:creationId xmlns:a16="http://schemas.microsoft.com/office/drawing/2014/main" id="{048CC673-9F7C-9BA5-4106-741626A5717E}"/>
              </a:ext>
            </a:extLst>
          </p:cNvPr>
          <p:cNvSpPr>
            <a:spLocks noGrp="1"/>
          </p:cNvSpPr>
          <p:nvPr>
            <p:ph type="title" hasCustomPrompt="1"/>
          </p:nvPr>
        </p:nvSpPr>
        <p:spPr>
          <a:xfrm>
            <a:off x="771754" y="840486"/>
            <a:ext cx="8065008" cy="1590676"/>
          </a:xfrm>
          <a:prstGeom prst="rect">
            <a:avLst/>
          </a:prstGeom>
        </p:spPr>
        <p:txBody>
          <a:bodyPr/>
          <a:lstStyle>
            <a:lvl1pPr>
              <a:defRPr sz="7200" b="1">
                <a:solidFill>
                  <a:schemeClr val="tx1"/>
                </a:solidFill>
                <a:latin typeface="Arial" panose="020B0604020202020204" pitchFamily="34" charset="0"/>
                <a:cs typeface="Arial" panose="020B0604020202020204" pitchFamily="34" charset="0"/>
              </a:defRPr>
            </a:lvl1pPr>
          </a:lstStyle>
          <a:p>
            <a:r>
              <a:rPr lang="en-US"/>
              <a:t>Slide Title</a:t>
            </a:r>
            <a:br>
              <a:rPr lang="en-US"/>
            </a:br>
            <a:r>
              <a:rPr lang="en-US"/>
              <a:t>Slide Title</a:t>
            </a:r>
          </a:p>
        </p:txBody>
      </p:sp>
      <p:sp>
        <p:nvSpPr>
          <p:cNvPr id="15" name="Text Placeholder 3">
            <a:extLst>
              <a:ext uri="{FF2B5EF4-FFF2-40B4-BE49-F238E27FC236}">
                <a16:creationId xmlns:a16="http://schemas.microsoft.com/office/drawing/2014/main" id="{E3F1D4D3-5798-BC8F-C648-09ED609FA957}"/>
              </a:ext>
            </a:extLst>
          </p:cNvPr>
          <p:cNvSpPr>
            <a:spLocks noGrp="1"/>
          </p:cNvSpPr>
          <p:nvPr>
            <p:ph type="body" sz="half" idx="2" hasCustomPrompt="1"/>
          </p:nvPr>
        </p:nvSpPr>
        <p:spPr>
          <a:xfrm>
            <a:off x="771754" y="3405226"/>
            <a:ext cx="4718684" cy="398678"/>
          </a:xfrm>
          <a:prstGeom prst="rect">
            <a:avLst/>
          </a:prstGeom>
        </p:spPr>
        <p:txBody>
          <a:bodyPr/>
          <a:lstStyle>
            <a:lvl1pPr marL="0" indent="0">
              <a:buNone/>
              <a:defRPr sz="2160">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Month XX, 20XX</a:t>
            </a:r>
          </a:p>
        </p:txBody>
      </p:sp>
      <p:pic>
        <p:nvPicPr>
          <p:cNvPr id="5" name="Picture 4" descr="Looking up view of tall buildings&#10;&#10;Description automatically generated">
            <a:extLst>
              <a:ext uri="{FF2B5EF4-FFF2-40B4-BE49-F238E27FC236}">
                <a16:creationId xmlns:a16="http://schemas.microsoft.com/office/drawing/2014/main" id="{4BCB79F7-0011-6842-B19C-4E921873096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04" t="11749" r="604" b="50000"/>
          <a:stretch/>
        </p:blipFill>
        <p:spPr>
          <a:xfrm>
            <a:off x="-88372" y="4476314"/>
            <a:ext cx="14718772" cy="3753287"/>
          </a:xfrm>
          <a:prstGeom prst="rect">
            <a:avLst/>
          </a:prstGeom>
        </p:spPr>
      </p:pic>
    </p:spTree>
    <p:extLst>
      <p:ext uri="{BB962C8B-B14F-4D97-AF65-F5344CB8AC3E}">
        <p14:creationId xmlns:p14="http://schemas.microsoft.com/office/powerpoint/2010/main" val="3704729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F01794-FF97-17BA-C20E-E8A81A239843}"/>
              </a:ext>
            </a:extLst>
          </p:cNvPr>
          <p:cNvSpPr/>
          <p:nvPr userDrawn="1"/>
        </p:nvSpPr>
        <p:spPr>
          <a:xfrm>
            <a:off x="13322530" y="7022592"/>
            <a:ext cx="1307869" cy="1207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pic>
        <p:nvPicPr>
          <p:cNvPr id="3" name="Picture 2" descr="A logo of a company&#10;&#10;Description automatically generated">
            <a:extLst>
              <a:ext uri="{FF2B5EF4-FFF2-40B4-BE49-F238E27FC236}">
                <a16:creationId xmlns:a16="http://schemas.microsoft.com/office/drawing/2014/main" id="{7A830ED8-F0BC-17D6-BB39-68C1642808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729" y="5506729"/>
            <a:ext cx="1470397" cy="1225853"/>
          </a:xfrm>
          <a:prstGeom prst="rect">
            <a:avLst/>
          </a:prstGeom>
        </p:spPr>
      </p:pic>
      <p:cxnSp>
        <p:nvCxnSpPr>
          <p:cNvPr id="7" name="Straight Connector 6">
            <a:extLst>
              <a:ext uri="{FF2B5EF4-FFF2-40B4-BE49-F238E27FC236}">
                <a16:creationId xmlns:a16="http://schemas.microsoft.com/office/drawing/2014/main" id="{9531698A-0E6C-913C-D6DA-77391C9A8F51}"/>
              </a:ext>
            </a:extLst>
          </p:cNvPr>
          <p:cNvCxnSpPr>
            <a:cxnSpLocks/>
          </p:cNvCxnSpPr>
          <p:nvPr userDrawn="1"/>
        </p:nvCxnSpPr>
        <p:spPr>
          <a:xfrm flipV="1">
            <a:off x="8829284" y="5777441"/>
            <a:ext cx="0" cy="1264133"/>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14" name="Title 1">
            <a:extLst>
              <a:ext uri="{FF2B5EF4-FFF2-40B4-BE49-F238E27FC236}">
                <a16:creationId xmlns:a16="http://schemas.microsoft.com/office/drawing/2014/main" id="{048CC673-9F7C-9BA5-4106-741626A5717E}"/>
              </a:ext>
            </a:extLst>
          </p:cNvPr>
          <p:cNvSpPr>
            <a:spLocks noGrp="1"/>
          </p:cNvSpPr>
          <p:nvPr>
            <p:ph type="title" hasCustomPrompt="1"/>
          </p:nvPr>
        </p:nvSpPr>
        <p:spPr>
          <a:xfrm>
            <a:off x="3566160" y="5258867"/>
            <a:ext cx="4977994" cy="1590676"/>
          </a:xfrm>
          <a:prstGeom prst="rect">
            <a:avLst/>
          </a:prstGeom>
        </p:spPr>
        <p:txBody>
          <a:bodyPr/>
          <a:lstStyle>
            <a:lvl1pPr>
              <a:defRPr sz="7200" b="1">
                <a:solidFill>
                  <a:schemeClr val="tx1"/>
                </a:solidFill>
                <a:latin typeface="Arial" panose="020B0604020202020204" pitchFamily="34" charset="0"/>
                <a:cs typeface="Arial" panose="020B0604020202020204" pitchFamily="34" charset="0"/>
              </a:defRPr>
            </a:lvl1pPr>
          </a:lstStyle>
          <a:p>
            <a:r>
              <a:rPr lang="en-US"/>
              <a:t>Slide Title</a:t>
            </a:r>
            <a:br>
              <a:rPr lang="en-US"/>
            </a:br>
            <a:r>
              <a:rPr lang="en-US"/>
              <a:t>Slide Title</a:t>
            </a:r>
          </a:p>
        </p:txBody>
      </p:sp>
      <p:sp>
        <p:nvSpPr>
          <p:cNvPr id="8" name="Text Placeholder 3">
            <a:extLst>
              <a:ext uri="{FF2B5EF4-FFF2-40B4-BE49-F238E27FC236}">
                <a16:creationId xmlns:a16="http://schemas.microsoft.com/office/drawing/2014/main" id="{D3F45FF4-89A7-B882-06E5-4343E54C913A}"/>
              </a:ext>
            </a:extLst>
          </p:cNvPr>
          <p:cNvSpPr>
            <a:spLocks noGrp="1"/>
          </p:cNvSpPr>
          <p:nvPr>
            <p:ph type="body" sz="half" idx="10" hasCustomPrompt="1"/>
          </p:nvPr>
        </p:nvSpPr>
        <p:spPr>
          <a:xfrm>
            <a:off x="9308593" y="6067959"/>
            <a:ext cx="4718684" cy="398678"/>
          </a:xfrm>
          <a:prstGeom prst="rect">
            <a:avLst/>
          </a:prstGeom>
        </p:spPr>
        <p:txBody>
          <a:bodyPr/>
          <a:lstStyle>
            <a:lvl1pPr marL="0" indent="0">
              <a:buNone/>
              <a:defRPr sz="2160">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Month XX, 20XX</a:t>
            </a:r>
          </a:p>
        </p:txBody>
      </p:sp>
      <p:pic>
        <p:nvPicPr>
          <p:cNvPr id="4" name="Picture 3" descr="Looking up view of tall buildings&#10;&#10;Description automatically generated">
            <a:extLst>
              <a:ext uri="{FF2B5EF4-FFF2-40B4-BE49-F238E27FC236}">
                <a16:creationId xmlns:a16="http://schemas.microsoft.com/office/drawing/2014/main" id="{74C7D77A-4A46-EAA3-B22E-E4691F63697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04" t="11749" r="604" b="50000"/>
          <a:stretch/>
        </p:blipFill>
        <p:spPr>
          <a:xfrm>
            <a:off x="-88371" y="1"/>
            <a:ext cx="14718772" cy="3753287"/>
          </a:xfrm>
          <a:prstGeom prst="rect">
            <a:avLst/>
          </a:prstGeom>
        </p:spPr>
      </p:pic>
    </p:spTree>
    <p:extLst>
      <p:ext uri="{BB962C8B-B14F-4D97-AF65-F5344CB8AC3E}">
        <p14:creationId xmlns:p14="http://schemas.microsoft.com/office/powerpoint/2010/main" val="2099863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DE1D18-49C5-0E8E-74BA-8F6ED34FD820}"/>
              </a:ext>
            </a:extLst>
          </p:cNvPr>
          <p:cNvPicPr>
            <a:picLocks noChangeAspect="1"/>
          </p:cNvPicPr>
          <p:nvPr userDrawn="1"/>
        </p:nvPicPr>
        <p:blipFill>
          <a:blip r:embed="rId3"/>
          <a:srcRect/>
          <a:stretch/>
        </p:blipFill>
        <p:spPr>
          <a:xfrm>
            <a:off x="1468708" y="1401933"/>
            <a:ext cx="1708387" cy="1424264"/>
          </a:xfrm>
          <a:prstGeom prst="rect">
            <a:avLst/>
          </a:prstGeom>
        </p:spPr>
      </p:pic>
      <p:cxnSp>
        <p:nvCxnSpPr>
          <p:cNvPr id="10" name="Straight Connector 9">
            <a:extLst>
              <a:ext uri="{FF2B5EF4-FFF2-40B4-BE49-F238E27FC236}">
                <a16:creationId xmlns:a16="http://schemas.microsoft.com/office/drawing/2014/main" id="{82146B19-586D-2701-CB5B-66D2148967E2}"/>
              </a:ext>
            </a:extLst>
          </p:cNvPr>
          <p:cNvCxnSpPr>
            <a:cxnSpLocks/>
          </p:cNvCxnSpPr>
          <p:nvPr userDrawn="1"/>
        </p:nvCxnSpPr>
        <p:spPr>
          <a:xfrm>
            <a:off x="1468708" y="6059177"/>
            <a:ext cx="3271706" cy="0"/>
          </a:xfrm>
          <a:prstGeom prst="line">
            <a:avLst/>
          </a:prstGeom>
          <a:ln>
            <a:solidFill>
              <a:srgbClr val="FF671F"/>
            </a:solidFill>
          </a:ln>
        </p:spPr>
        <p:style>
          <a:lnRef idx="1">
            <a:schemeClr val="accent2"/>
          </a:lnRef>
          <a:fillRef idx="0">
            <a:schemeClr val="accent2"/>
          </a:fillRef>
          <a:effectRef idx="0">
            <a:schemeClr val="accent2"/>
          </a:effectRef>
          <a:fontRef idx="minor">
            <a:schemeClr val="tx1"/>
          </a:fontRef>
        </p:style>
      </p:cxnSp>
      <p:sp>
        <p:nvSpPr>
          <p:cNvPr id="13" name="Title 1">
            <a:extLst>
              <a:ext uri="{FF2B5EF4-FFF2-40B4-BE49-F238E27FC236}">
                <a16:creationId xmlns:a16="http://schemas.microsoft.com/office/drawing/2014/main" id="{CF0D4F15-B350-B38D-4700-093DE6AFE889}"/>
              </a:ext>
            </a:extLst>
          </p:cNvPr>
          <p:cNvSpPr>
            <a:spLocks noGrp="1"/>
          </p:cNvSpPr>
          <p:nvPr>
            <p:ph type="title" hasCustomPrompt="1"/>
          </p:nvPr>
        </p:nvSpPr>
        <p:spPr>
          <a:xfrm>
            <a:off x="1261872" y="3715360"/>
            <a:ext cx="4977994" cy="1590676"/>
          </a:xfrm>
          <a:prstGeom prst="rect">
            <a:avLst/>
          </a:prstGeom>
        </p:spPr>
        <p:txBody>
          <a:bodyPr/>
          <a:lstStyle>
            <a:lvl1pPr>
              <a:defRPr sz="7200" b="1">
                <a:solidFill>
                  <a:schemeClr val="tx1"/>
                </a:solidFill>
                <a:latin typeface="Arial" panose="020B0604020202020204" pitchFamily="34" charset="0"/>
                <a:cs typeface="Arial" panose="020B0604020202020204" pitchFamily="34" charset="0"/>
              </a:defRPr>
            </a:lvl1pPr>
          </a:lstStyle>
          <a:p>
            <a:r>
              <a:rPr lang="en-US"/>
              <a:t>Section Title Slide</a:t>
            </a:r>
          </a:p>
        </p:txBody>
      </p:sp>
    </p:spTree>
    <p:extLst>
      <p:ext uri="{BB962C8B-B14F-4D97-AF65-F5344CB8AC3E}">
        <p14:creationId xmlns:p14="http://schemas.microsoft.com/office/powerpoint/2010/main" val="3717665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Title Slide">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DE1D18-49C5-0E8E-74BA-8F6ED34FD820}"/>
              </a:ext>
            </a:extLst>
          </p:cNvPr>
          <p:cNvPicPr>
            <a:picLocks noChangeAspect="1"/>
          </p:cNvPicPr>
          <p:nvPr userDrawn="1"/>
        </p:nvPicPr>
        <p:blipFill>
          <a:blip r:embed="rId3"/>
          <a:srcRect/>
          <a:stretch/>
        </p:blipFill>
        <p:spPr>
          <a:xfrm>
            <a:off x="1468708" y="1401933"/>
            <a:ext cx="1708387" cy="1424264"/>
          </a:xfrm>
          <a:prstGeom prst="rect">
            <a:avLst/>
          </a:prstGeom>
        </p:spPr>
      </p:pic>
      <p:cxnSp>
        <p:nvCxnSpPr>
          <p:cNvPr id="10" name="Straight Connector 9">
            <a:extLst>
              <a:ext uri="{FF2B5EF4-FFF2-40B4-BE49-F238E27FC236}">
                <a16:creationId xmlns:a16="http://schemas.microsoft.com/office/drawing/2014/main" id="{82146B19-586D-2701-CB5B-66D2148967E2}"/>
              </a:ext>
            </a:extLst>
          </p:cNvPr>
          <p:cNvCxnSpPr>
            <a:cxnSpLocks/>
          </p:cNvCxnSpPr>
          <p:nvPr userDrawn="1"/>
        </p:nvCxnSpPr>
        <p:spPr>
          <a:xfrm>
            <a:off x="1261872" y="6059177"/>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13" name="Title 1">
            <a:extLst>
              <a:ext uri="{FF2B5EF4-FFF2-40B4-BE49-F238E27FC236}">
                <a16:creationId xmlns:a16="http://schemas.microsoft.com/office/drawing/2014/main" id="{CF0D4F15-B350-B38D-4700-093DE6AFE889}"/>
              </a:ext>
            </a:extLst>
          </p:cNvPr>
          <p:cNvSpPr>
            <a:spLocks noGrp="1"/>
          </p:cNvSpPr>
          <p:nvPr>
            <p:ph type="title" hasCustomPrompt="1"/>
          </p:nvPr>
        </p:nvSpPr>
        <p:spPr>
          <a:xfrm>
            <a:off x="1261872" y="3715360"/>
            <a:ext cx="4977994" cy="1590676"/>
          </a:xfrm>
          <a:prstGeom prst="rect">
            <a:avLst/>
          </a:prstGeom>
        </p:spPr>
        <p:txBody>
          <a:bodyPr/>
          <a:lstStyle>
            <a:lvl1pPr>
              <a:defRPr sz="7200" b="1">
                <a:solidFill>
                  <a:schemeClr val="tx1"/>
                </a:solidFill>
                <a:latin typeface="Arial" panose="020B0604020202020204" pitchFamily="34" charset="0"/>
                <a:cs typeface="Arial" panose="020B0604020202020204" pitchFamily="34" charset="0"/>
              </a:defRPr>
            </a:lvl1pPr>
          </a:lstStyle>
          <a:p>
            <a:r>
              <a:rPr lang="en-US"/>
              <a:t>Section Title Slide</a:t>
            </a:r>
          </a:p>
        </p:txBody>
      </p:sp>
      <p:sp>
        <p:nvSpPr>
          <p:cNvPr id="6" name="Text Placeholder 5">
            <a:extLst>
              <a:ext uri="{FF2B5EF4-FFF2-40B4-BE49-F238E27FC236}">
                <a16:creationId xmlns:a16="http://schemas.microsoft.com/office/drawing/2014/main" id="{7C7B5152-9CA0-05A1-69FD-DF691AE4A4CA}"/>
              </a:ext>
            </a:extLst>
          </p:cNvPr>
          <p:cNvSpPr>
            <a:spLocks noGrp="1"/>
          </p:cNvSpPr>
          <p:nvPr>
            <p:ph type="body" sz="quarter" idx="10" hasCustomPrompt="1"/>
          </p:nvPr>
        </p:nvSpPr>
        <p:spPr>
          <a:xfrm>
            <a:off x="1301497" y="6283148"/>
            <a:ext cx="4118610" cy="1207770"/>
          </a:xfrm>
          <a:prstGeom prst="rect">
            <a:avLst/>
          </a:prstGeom>
        </p:spPr>
        <p:txBody>
          <a:bodyPr/>
          <a:lstStyle>
            <a:lvl1pPr marL="0" indent="0">
              <a:buNone/>
              <a:defRPr sz="240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Name</a:t>
            </a:r>
            <a:br>
              <a:rPr lang="en-US"/>
            </a:br>
            <a:r>
              <a:rPr lang="en-US"/>
              <a:t>Title</a:t>
            </a:r>
            <a:br>
              <a:rPr lang="en-US"/>
            </a:br>
            <a:r>
              <a:rPr lang="en-US"/>
              <a:t>Business Unit, Location</a:t>
            </a:r>
          </a:p>
        </p:txBody>
      </p:sp>
    </p:spTree>
    <p:extLst>
      <p:ext uri="{BB962C8B-B14F-4D97-AF65-F5344CB8AC3E}">
        <p14:creationId xmlns:p14="http://schemas.microsoft.com/office/powerpoint/2010/main" val="1634092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2146B19-586D-2701-CB5B-66D2148967E2}"/>
              </a:ext>
            </a:extLst>
          </p:cNvPr>
          <p:cNvCxnSpPr>
            <a:cxnSpLocks/>
          </p:cNvCxnSpPr>
          <p:nvPr userDrawn="1"/>
        </p:nvCxnSpPr>
        <p:spPr>
          <a:xfrm>
            <a:off x="5679347" y="4763114"/>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13" name="Title 1">
            <a:extLst>
              <a:ext uri="{FF2B5EF4-FFF2-40B4-BE49-F238E27FC236}">
                <a16:creationId xmlns:a16="http://schemas.microsoft.com/office/drawing/2014/main" id="{CF0D4F15-B350-B38D-4700-093DE6AFE889}"/>
              </a:ext>
            </a:extLst>
          </p:cNvPr>
          <p:cNvSpPr>
            <a:spLocks noGrp="1"/>
          </p:cNvSpPr>
          <p:nvPr>
            <p:ph type="title" hasCustomPrompt="1"/>
          </p:nvPr>
        </p:nvSpPr>
        <p:spPr>
          <a:xfrm>
            <a:off x="0" y="3723312"/>
            <a:ext cx="14630400" cy="856640"/>
          </a:xfrm>
          <a:prstGeom prst="rect">
            <a:avLst/>
          </a:prstGeom>
        </p:spPr>
        <p:txBody>
          <a:bodyPr/>
          <a:lstStyle>
            <a:lvl1pPr algn="ctr">
              <a:defRPr sz="4800" b="1">
                <a:solidFill>
                  <a:schemeClr val="tx1"/>
                </a:solidFill>
                <a:latin typeface="Arial" panose="020B0604020202020204" pitchFamily="34" charset="0"/>
                <a:cs typeface="Arial" panose="020B0604020202020204" pitchFamily="34" charset="0"/>
              </a:defRPr>
            </a:lvl1pPr>
          </a:lstStyle>
          <a:p>
            <a:r>
              <a:rPr lang="en-US"/>
              <a:t>Section Title Slide</a:t>
            </a:r>
          </a:p>
        </p:txBody>
      </p:sp>
    </p:spTree>
    <p:extLst>
      <p:ext uri="{BB962C8B-B14F-4D97-AF65-F5344CB8AC3E}">
        <p14:creationId xmlns:p14="http://schemas.microsoft.com/office/powerpoint/2010/main" val="98626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D6A606BA-4BDC-A71E-BE87-797A1BF2DDE8}"/>
              </a:ext>
            </a:extLst>
          </p:cNvPr>
          <p:cNvSpPr>
            <a:spLocks noGrp="1"/>
          </p:cNvSpPr>
          <p:nvPr>
            <p:ph type="body" sz="half" idx="2" hasCustomPrompt="1"/>
          </p:nvPr>
        </p:nvSpPr>
        <p:spPr>
          <a:xfrm>
            <a:off x="727863" y="2378565"/>
            <a:ext cx="11949379" cy="398678"/>
          </a:xfrm>
          <a:prstGeom prst="rect">
            <a:avLst/>
          </a:prstGeom>
        </p:spPr>
        <p:txBody>
          <a:bodyPr/>
          <a:lstStyle>
            <a:lvl1pPr marL="342900" indent="-342900">
              <a:buClr>
                <a:srgbClr val="F05C22"/>
              </a:buClr>
              <a:buFont typeface="Wingdings" panose="05000000000000000000" pitchFamily="2" charset="2"/>
              <a:buChar char="§"/>
              <a:defRPr sz="180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Praesent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ornare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egestas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tortor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nec</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viverra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maximus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augue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neque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ex. Vestibulum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faucibus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a:t>
            </a:r>
            <a:b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br>
            <a:b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b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Praesent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ornare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egestas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tortor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nec</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viverra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maximus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augue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neque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ex. Vestibulum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faucibus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a:t>
            </a:r>
          </a:p>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endPar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endParaRPr>
          </a:p>
          <a:p>
            <a:pPr lvl="0"/>
            <a:endParaRPr lang="en-US"/>
          </a:p>
        </p:txBody>
      </p:sp>
      <p:sp>
        <p:nvSpPr>
          <p:cNvPr id="4" name="Text Placeholder 3">
            <a:extLst>
              <a:ext uri="{FF2B5EF4-FFF2-40B4-BE49-F238E27FC236}">
                <a16:creationId xmlns:a16="http://schemas.microsoft.com/office/drawing/2014/main" id="{F3266AFD-5F5F-52CE-C043-95ED624305EA}"/>
              </a:ext>
            </a:extLst>
          </p:cNvPr>
          <p:cNvSpPr>
            <a:spLocks noGrp="1"/>
          </p:cNvSpPr>
          <p:nvPr>
            <p:ph type="body" sz="half" idx="10" hasCustomPrompt="1"/>
          </p:nvPr>
        </p:nvSpPr>
        <p:spPr>
          <a:xfrm>
            <a:off x="742494" y="1545336"/>
            <a:ext cx="4718684" cy="398678"/>
          </a:xfrm>
          <a:prstGeom prst="rect">
            <a:avLst/>
          </a:prstGeom>
        </p:spPr>
        <p:txBody>
          <a:bodyPr/>
          <a:lstStyle>
            <a:lvl1pPr marL="0" indent="0">
              <a:buNone/>
              <a:defRPr sz="240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cxnSp>
        <p:nvCxnSpPr>
          <p:cNvPr id="8" name="Straight Connector 7">
            <a:extLst>
              <a:ext uri="{FF2B5EF4-FFF2-40B4-BE49-F238E27FC236}">
                <a16:creationId xmlns:a16="http://schemas.microsoft.com/office/drawing/2014/main" id="{5372E0AC-71AD-1BFF-C532-2C8D281250DC}"/>
              </a:ext>
            </a:extLst>
          </p:cNvPr>
          <p:cNvCxnSpPr>
            <a:cxnSpLocks/>
          </p:cNvCxnSpPr>
          <p:nvPr userDrawn="1"/>
        </p:nvCxnSpPr>
        <p:spPr>
          <a:xfrm>
            <a:off x="742493" y="2167092"/>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10" name="Title 1">
            <a:extLst>
              <a:ext uri="{FF2B5EF4-FFF2-40B4-BE49-F238E27FC236}">
                <a16:creationId xmlns:a16="http://schemas.microsoft.com/office/drawing/2014/main" id="{D7B2C55C-E48E-2935-AB6C-D1F410D71340}"/>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Tree>
    <p:extLst>
      <p:ext uri="{BB962C8B-B14F-4D97-AF65-F5344CB8AC3E}">
        <p14:creationId xmlns:p14="http://schemas.microsoft.com/office/powerpoint/2010/main" val="1365280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A1923E7A-BB84-739E-7955-82AA9158F520}"/>
              </a:ext>
            </a:extLst>
          </p:cNvPr>
          <p:cNvSpPr>
            <a:spLocks noGrp="1"/>
          </p:cNvSpPr>
          <p:nvPr>
            <p:ph type="body" sz="half" idx="2" hasCustomPrompt="1"/>
          </p:nvPr>
        </p:nvSpPr>
        <p:spPr>
          <a:xfrm>
            <a:off x="727863" y="2378565"/>
            <a:ext cx="11949379" cy="398678"/>
          </a:xfrm>
          <a:prstGeom prst="rect">
            <a:avLst/>
          </a:prstGeom>
        </p:spPr>
        <p:txBody>
          <a:bodyPr/>
          <a:lstStyle>
            <a:lvl1pPr marL="342900" indent="-342900">
              <a:buClr>
                <a:srgbClr val="F05C22"/>
              </a:buClr>
              <a:buFont typeface="Wingdings" panose="05000000000000000000" pitchFamily="2" charset="2"/>
              <a:buChar char="§"/>
              <a:defRPr sz="180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Praesent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ornare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egestas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tortor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nec</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viverra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maximus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augue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neque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ex. Vestibulum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faucibus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a:t>
            </a:r>
            <a:b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br>
            <a:b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b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Praesent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ornare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egestas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tortor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nec</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viverra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maximus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augue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neque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ex. Vestibulum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faucibus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a:t>
            </a:r>
          </a:p>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endPar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endParaRPr>
          </a:p>
          <a:p>
            <a:pPr lvl="0"/>
            <a:endParaRPr lang="en-US"/>
          </a:p>
        </p:txBody>
      </p:sp>
      <p:sp>
        <p:nvSpPr>
          <p:cNvPr id="4" name="Text Placeholder 3">
            <a:extLst>
              <a:ext uri="{FF2B5EF4-FFF2-40B4-BE49-F238E27FC236}">
                <a16:creationId xmlns:a16="http://schemas.microsoft.com/office/drawing/2014/main" id="{3393EB98-6931-BDB9-7479-8DB8CD539F03}"/>
              </a:ext>
            </a:extLst>
          </p:cNvPr>
          <p:cNvSpPr>
            <a:spLocks noGrp="1"/>
          </p:cNvSpPr>
          <p:nvPr>
            <p:ph type="body" sz="half" idx="10" hasCustomPrompt="1"/>
          </p:nvPr>
        </p:nvSpPr>
        <p:spPr>
          <a:xfrm>
            <a:off x="742494" y="1545336"/>
            <a:ext cx="4718684" cy="398678"/>
          </a:xfrm>
          <a:prstGeom prst="rect">
            <a:avLst/>
          </a:prstGeom>
        </p:spPr>
        <p:txBody>
          <a:bodyPr/>
          <a:lstStyle>
            <a:lvl1pPr marL="0" indent="0">
              <a:buNone/>
              <a:defRPr sz="240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cxnSp>
        <p:nvCxnSpPr>
          <p:cNvPr id="5" name="Straight Connector 4">
            <a:extLst>
              <a:ext uri="{FF2B5EF4-FFF2-40B4-BE49-F238E27FC236}">
                <a16:creationId xmlns:a16="http://schemas.microsoft.com/office/drawing/2014/main" id="{DAAB0591-ED64-E1EF-98DE-087CD1FB70F4}"/>
              </a:ext>
            </a:extLst>
          </p:cNvPr>
          <p:cNvCxnSpPr>
            <a:cxnSpLocks/>
          </p:cNvCxnSpPr>
          <p:nvPr userDrawn="1"/>
        </p:nvCxnSpPr>
        <p:spPr>
          <a:xfrm>
            <a:off x="742493" y="2167092"/>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6" name="Title 1">
            <a:extLst>
              <a:ext uri="{FF2B5EF4-FFF2-40B4-BE49-F238E27FC236}">
                <a16:creationId xmlns:a16="http://schemas.microsoft.com/office/drawing/2014/main" id="{69D895CF-22EA-1714-1690-FCF4D97FEEE2}"/>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Tree>
    <p:extLst>
      <p:ext uri="{BB962C8B-B14F-4D97-AF65-F5344CB8AC3E}">
        <p14:creationId xmlns:p14="http://schemas.microsoft.com/office/powerpoint/2010/main" val="397089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336C3ED-86C0-C9CB-E409-FF1E1EBDBC0C}"/>
              </a:ext>
            </a:extLst>
          </p:cNvPr>
          <p:cNvSpPr>
            <a:spLocks noGrp="1"/>
          </p:cNvSpPr>
          <p:nvPr>
            <p:ph type="body" sz="half" idx="2" hasCustomPrompt="1"/>
          </p:nvPr>
        </p:nvSpPr>
        <p:spPr>
          <a:xfrm>
            <a:off x="727863" y="2378565"/>
            <a:ext cx="11949379" cy="398678"/>
          </a:xfrm>
          <a:prstGeom prst="rect">
            <a:avLst/>
          </a:prstGeom>
        </p:spPr>
        <p:txBody>
          <a:bodyPr/>
          <a:lstStyle>
            <a:lvl1pPr marL="342900" indent="-342900">
              <a:buClr>
                <a:srgbClr val="F05C22"/>
              </a:buClr>
              <a:buFont typeface="Wingdings" panose="05000000000000000000" pitchFamily="2" charset="2"/>
              <a:buChar char="§"/>
              <a:defRPr sz="180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Praesent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ornare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egestas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tortor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nec</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viverra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maximus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augue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neque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ex. Vestibulum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faucibus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a:t>
            </a:r>
            <a:b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br>
            <a:b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b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Praesent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ornare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egestas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tortor</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nec</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viverra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maximus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augue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sed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neque</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Nullam</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finibus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ex. Vestibulum sit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faucibus</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216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a:t>
            </a:r>
          </a:p>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endParaRPr kumimoji="0" lang="en-US" sz="216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endParaRPr>
          </a:p>
          <a:p>
            <a:pPr lvl="0"/>
            <a:endParaRPr lang="en-US"/>
          </a:p>
        </p:txBody>
      </p:sp>
      <p:sp>
        <p:nvSpPr>
          <p:cNvPr id="4" name="Text Placeholder 3">
            <a:extLst>
              <a:ext uri="{FF2B5EF4-FFF2-40B4-BE49-F238E27FC236}">
                <a16:creationId xmlns:a16="http://schemas.microsoft.com/office/drawing/2014/main" id="{CC9854C4-DEA1-72E6-DE44-D90D794B9C33}"/>
              </a:ext>
            </a:extLst>
          </p:cNvPr>
          <p:cNvSpPr>
            <a:spLocks noGrp="1"/>
          </p:cNvSpPr>
          <p:nvPr>
            <p:ph type="body" sz="half" idx="10" hasCustomPrompt="1"/>
          </p:nvPr>
        </p:nvSpPr>
        <p:spPr>
          <a:xfrm>
            <a:off x="742494" y="1545336"/>
            <a:ext cx="4718684" cy="398678"/>
          </a:xfrm>
          <a:prstGeom prst="rect">
            <a:avLst/>
          </a:prstGeom>
        </p:spPr>
        <p:txBody>
          <a:bodyPr/>
          <a:lstStyle>
            <a:lvl1pPr marL="0" indent="0">
              <a:buNone/>
              <a:defRPr sz="240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cxnSp>
        <p:nvCxnSpPr>
          <p:cNvPr id="6" name="Straight Connector 5">
            <a:extLst>
              <a:ext uri="{FF2B5EF4-FFF2-40B4-BE49-F238E27FC236}">
                <a16:creationId xmlns:a16="http://schemas.microsoft.com/office/drawing/2014/main" id="{B01E583D-1783-6014-CB24-4FE4E0152978}"/>
              </a:ext>
            </a:extLst>
          </p:cNvPr>
          <p:cNvCxnSpPr>
            <a:cxnSpLocks/>
          </p:cNvCxnSpPr>
          <p:nvPr userDrawn="1"/>
        </p:nvCxnSpPr>
        <p:spPr>
          <a:xfrm>
            <a:off x="742493" y="2167092"/>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7" name="Title 1">
            <a:extLst>
              <a:ext uri="{FF2B5EF4-FFF2-40B4-BE49-F238E27FC236}">
                <a16:creationId xmlns:a16="http://schemas.microsoft.com/office/drawing/2014/main" id="{7C3AD6A3-CE32-E072-BDAC-03CD75A7A806}"/>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Tree>
    <p:extLst>
      <p:ext uri="{BB962C8B-B14F-4D97-AF65-F5344CB8AC3E}">
        <p14:creationId xmlns:p14="http://schemas.microsoft.com/office/powerpoint/2010/main" val="1481079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45172A6-C403-46DF-06A3-188F9EFA9AA8}"/>
              </a:ext>
            </a:extLst>
          </p:cNvPr>
          <p:cNvSpPr>
            <a:spLocks noGrp="1"/>
          </p:cNvSpPr>
          <p:nvPr>
            <p:ph idx="1"/>
          </p:nvPr>
        </p:nvSpPr>
        <p:spPr>
          <a:xfrm>
            <a:off x="756280" y="1948364"/>
            <a:ext cx="5666894" cy="3646780"/>
          </a:xfrm>
          <a:prstGeom prst="rect">
            <a:avLst/>
          </a:prstGeom>
        </p:spPr>
        <p:txBody>
          <a:bodyPr/>
          <a:lstStyle>
            <a:lvl1pPr marL="274320" indent="-274320">
              <a:buClr>
                <a:schemeClr val="tx2"/>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1pPr>
            <a:lvl2pPr marL="822960" indent="-274320">
              <a:buClr>
                <a:schemeClr val="tx2"/>
              </a:buClr>
              <a:buFont typeface="Wingdings" panose="05000000000000000000" pitchFamily="2" charset="2"/>
              <a:buChar char="§"/>
              <a:defRPr sz="2160">
                <a:solidFill>
                  <a:schemeClr val="tx1"/>
                </a:solidFill>
                <a:latin typeface="Arial" panose="020B0604020202020204" pitchFamily="34" charset="0"/>
                <a:cs typeface="Arial" panose="020B0604020202020204" pitchFamily="34" charset="0"/>
              </a:defRPr>
            </a:lvl2pPr>
            <a:lvl3pPr marL="1371600" indent="-274320">
              <a:buClr>
                <a:schemeClr val="tx2"/>
              </a:buClr>
              <a:buFont typeface="Wingdings" panose="05000000000000000000" pitchFamily="2" charset="2"/>
              <a:buChar char="§"/>
              <a:defRPr sz="1920">
                <a:solidFill>
                  <a:schemeClr val="tx1"/>
                </a:solidFill>
                <a:latin typeface="Arial" panose="020B0604020202020204" pitchFamily="34" charset="0"/>
                <a:cs typeface="Arial" panose="020B0604020202020204" pitchFamily="34" charset="0"/>
              </a:defRPr>
            </a:lvl3pPr>
            <a:lvl4pPr marL="1920240" indent="-274320">
              <a:buClr>
                <a:schemeClr val="tx2"/>
              </a:buClr>
              <a:buFont typeface="Wingdings" panose="05000000000000000000" pitchFamily="2" charset="2"/>
              <a:buChar char="§"/>
              <a:defRPr sz="1680">
                <a:solidFill>
                  <a:schemeClr val="tx1"/>
                </a:solidFill>
                <a:latin typeface="Arial" panose="020B0604020202020204" pitchFamily="34" charset="0"/>
                <a:cs typeface="Arial" panose="020B0604020202020204" pitchFamily="34" charset="0"/>
              </a:defRPr>
            </a:lvl4pPr>
            <a:lvl5pPr marL="2468880" indent="-274320">
              <a:buClr>
                <a:schemeClr val="tx2"/>
              </a:buClr>
              <a:buFont typeface="Wingdings" panose="05000000000000000000" pitchFamily="2" charset="2"/>
              <a:buChar char="§"/>
              <a:defRPr sz="168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3557A72C-3C57-FF72-5CF0-C9B7F2ECFA5D}"/>
              </a:ext>
            </a:extLst>
          </p:cNvPr>
          <p:cNvCxnSpPr>
            <a:cxnSpLocks/>
          </p:cNvCxnSpPr>
          <p:nvPr userDrawn="1"/>
        </p:nvCxnSpPr>
        <p:spPr>
          <a:xfrm>
            <a:off x="742493" y="1676974"/>
            <a:ext cx="327170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10" name="Title 1">
            <a:extLst>
              <a:ext uri="{FF2B5EF4-FFF2-40B4-BE49-F238E27FC236}">
                <a16:creationId xmlns:a16="http://schemas.microsoft.com/office/drawing/2014/main" id="{7B9521E1-01A9-578D-BB7D-01D9E1C65C51}"/>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
        <p:nvSpPr>
          <p:cNvPr id="2" name="Content Placeholder 2">
            <a:extLst>
              <a:ext uri="{FF2B5EF4-FFF2-40B4-BE49-F238E27FC236}">
                <a16:creationId xmlns:a16="http://schemas.microsoft.com/office/drawing/2014/main" id="{FDF3D2FD-DE26-0BA3-73A8-D98FF3CA13E1}"/>
              </a:ext>
            </a:extLst>
          </p:cNvPr>
          <p:cNvSpPr>
            <a:spLocks noGrp="1"/>
          </p:cNvSpPr>
          <p:nvPr>
            <p:ph idx="10"/>
          </p:nvPr>
        </p:nvSpPr>
        <p:spPr>
          <a:xfrm>
            <a:off x="6597098" y="1941276"/>
            <a:ext cx="5666894" cy="3646780"/>
          </a:xfrm>
          <a:prstGeom prst="rect">
            <a:avLst/>
          </a:prstGeom>
        </p:spPr>
        <p:txBody>
          <a:bodyPr/>
          <a:lstStyle>
            <a:lvl1pPr marL="274320" indent="-274320">
              <a:buClr>
                <a:schemeClr val="tx2"/>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1pPr>
            <a:lvl2pPr marL="822960" indent="-274320">
              <a:buClr>
                <a:schemeClr val="tx2"/>
              </a:buClr>
              <a:buFont typeface="Wingdings" panose="05000000000000000000" pitchFamily="2" charset="2"/>
              <a:buChar char="§"/>
              <a:defRPr sz="2160">
                <a:solidFill>
                  <a:schemeClr val="tx1"/>
                </a:solidFill>
                <a:latin typeface="Arial" panose="020B0604020202020204" pitchFamily="34" charset="0"/>
                <a:cs typeface="Arial" panose="020B0604020202020204" pitchFamily="34" charset="0"/>
              </a:defRPr>
            </a:lvl2pPr>
            <a:lvl3pPr marL="1371600" indent="-274320">
              <a:buClr>
                <a:schemeClr val="tx2"/>
              </a:buClr>
              <a:buFont typeface="Wingdings" panose="05000000000000000000" pitchFamily="2" charset="2"/>
              <a:buChar char="§"/>
              <a:defRPr sz="1920">
                <a:solidFill>
                  <a:schemeClr val="tx1"/>
                </a:solidFill>
                <a:latin typeface="Arial" panose="020B0604020202020204" pitchFamily="34" charset="0"/>
                <a:cs typeface="Arial" panose="020B0604020202020204" pitchFamily="34" charset="0"/>
              </a:defRPr>
            </a:lvl3pPr>
            <a:lvl4pPr marL="1920240" indent="-274320">
              <a:buClr>
                <a:schemeClr val="tx2"/>
              </a:buClr>
              <a:buFont typeface="Wingdings" panose="05000000000000000000" pitchFamily="2" charset="2"/>
              <a:buChar char="§"/>
              <a:defRPr sz="1680">
                <a:solidFill>
                  <a:schemeClr val="tx1"/>
                </a:solidFill>
                <a:latin typeface="Arial" panose="020B0604020202020204" pitchFamily="34" charset="0"/>
                <a:cs typeface="Arial" panose="020B0604020202020204" pitchFamily="34" charset="0"/>
              </a:defRPr>
            </a:lvl4pPr>
            <a:lvl5pPr marL="2468880" indent="-274320">
              <a:buClr>
                <a:schemeClr val="tx2"/>
              </a:buClr>
              <a:buFont typeface="Wingdings" panose="05000000000000000000" pitchFamily="2" charset="2"/>
              <a:buChar char="§"/>
              <a:defRPr sz="168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7233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32DA0BD-E6BB-D8BF-E721-611409B59EBB}"/>
              </a:ext>
            </a:extLst>
          </p:cNvPr>
          <p:cNvCxnSpPr>
            <a:cxnSpLocks/>
          </p:cNvCxnSpPr>
          <p:nvPr userDrawn="1"/>
        </p:nvCxnSpPr>
        <p:spPr>
          <a:xfrm>
            <a:off x="742493" y="1676974"/>
            <a:ext cx="327170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3" name="Title 1">
            <a:extLst>
              <a:ext uri="{FF2B5EF4-FFF2-40B4-BE49-F238E27FC236}">
                <a16:creationId xmlns:a16="http://schemas.microsoft.com/office/drawing/2014/main" id="{85CE7B45-56E0-F743-A46B-9DBB87D03CE1}"/>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Tree>
    <p:extLst>
      <p:ext uri="{BB962C8B-B14F-4D97-AF65-F5344CB8AC3E}">
        <p14:creationId xmlns:p14="http://schemas.microsoft.com/office/powerpoint/2010/main" val="1541845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D72A6B6F-CE02-F561-2B79-15FC49D5CA0A}"/>
              </a:ext>
            </a:extLst>
          </p:cNvPr>
          <p:cNvSpPr txBox="1">
            <a:spLocks/>
          </p:cNvSpPr>
          <p:nvPr userDrawn="1"/>
        </p:nvSpPr>
        <p:spPr>
          <a:xfrm>
            <a:off x="-307935" y="7641391"/>
            <a:ext cx="1469470" cy="446839"/>
          </a:xfrm>
          <a:prstGeom prst="rect">
            <a:avLst/>
          </a:prstGeom>
          <a:ln>
            <a:noFill/>
          </a:ln>
        </p:spPr>
        <p:txBody>
          <a:bodyPr vert="horz" lIns="0" tIns="65311" rIns="130622" bIns="65311" rtlCol="0" anchor="ctr"/>
          <a:lstStyle>
            <a:lvl1pPr marL="0" indent="0" algn="l" defTabSz="457200" rtl="0" eaLnBrk="1" latinLnBrk="0" hangingPunct="1">
              <a:spcBef>
                <a:spcPct val="20000"/>
              </a:spcBef>
              <a:buClr>
                <a:schemeClr val="bg2"/>
              </a:buClr>
              <a:buFont typeface="Wingdings" charset="2"/>
              <a:buNone/>
              <a:defRPr lang="en-US" sz="1200" kern="1200" dirty="0">
                <a:solidFill>
                  <a:srgbClr val="000000"/>
                </a:solidFill>
                <a:latin typeface="+mn-lt"/>
                <a:ea typeface="+mn-ea"/>
                <a:cs typeface="+mn-cs"/>
              </a:defRPr>
            </a:lvl1pPr>
            <a:lvl2pPr marL="173038" indent="-173038" algn="l" defTabSz="457200" rtl="0" eaLnBrk="1" latinLnBrk="0" hangingPunct="1">
              <a:spcBef>
                <a:spcPct val="20000"/>
              </a:spcBef>
              <a:buClr>
                <a:schemeClr val="bg2"/>
              </a:buClr>
              <a:buSzPct val="110000"/>
              <a:buFont typeface="Wingdings" charset="2"/>
              <a:buChar char="§"/>
              <a:defRPr sz="1600" kern="1200">
                <a:solidFill>
                  <a:schemeClr val="tx1"/>
                </a:solidFill>
                <a:latin typeface="+mn-lt"/>
                <a:ea typeface="+mn-ea"/>
                <a:cs typeface="+mn-cs"/>
              </a:defRPr>
            </a:lvl2pPr>
            <a:lvl3pPr marL="346075" indent="-173038"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3pPr>
            <a:lvl4pPr marL="512763" indent="-166688" algn="l" defTabSz="457200" rtl="0" eaLnBrk="1" latinLnBrk="0" hangingPunct="1">
              <a:spcBef>
                <a:spcPct val="20000"/>
              </a:spcBef>
              <a:buClr>
                <a:schemeClr val="bg2"/>
              </a:buClr>
              <a:buFont typeface="Wingdings" charset="2"/>
              <a:buChar char="§"/>
              <a:defRPr sz="1600" kern="1200">
                <a:solidFill>
                  <a:schemeClr val="tx1"/>
                </a:solidFill>
                <a:latin typeface="+mn-lt"/>
                <a:ea typeface="+mn-ea"/>
                <a:cs typeface="+mn-cs"/>
              </a:defRPr>
            </a:lvl4pPr>
            <a:lvl5pPr marL="684213" indent="-171450"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endParaRPr lang="en-US" sz="1200">
              <a:latin typeface="Arial" panose="020B0604020202020204" pitchFamily="34" charset="0"/>
              <a:ea typeface="Verdana" panose="020B0604030504040204" pitchFamily="34" charset="0"/>
              <a:cs typeface="Arial" panose="020B0604020202020204" pitchFamily="34" charset="0"/>
            </a:endParaRPr>
          </a:p>
        </p:txBody>
      </p:sp>
      <p:cxnSp>
        <p:nvCxnSpPr>
          <p:cNvPr id="2" name="Straight Connector 1">
            <a:extLst>
              <a:ext uri="{FF2B5EF4-FFF2-40B4-BE49-F238E27FC236}">
                <a16:creationId xmlns:a16="http://schemas.microsoft.com/office/drawing/2014/main" id="{B145A2DB-DD42-13C9-286B-666A81C3C976}"/>
              </a:ext>
            </a:extLst>
          </p:cNvPr>
          <p:cNvCxnSpPr>
            <a:cxnSpLocks/>
          </p:cNvCxnSpPr>
          <p:nvPr userDrawn="1"/>
        </p:nvCxnSpPr>
        <p:spPr>
          <a:xfrm>
            <a:off x="742493" y="1676974"/>
            <a:ext cx="327170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3" name="Title 1">
            <a:extLst>
              <a:ext uri="{FF2B5EF4-FFF2-40B4-BE49-F238E27FC236}">
                <a16:creationId xmlns:a16="http://schemas.microsoft.com/office/drawing/2014/main" id="{50BD45E4-2782-2CBA-6EE9-A0F85ED2491A}"/>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Tree>
    <p:extLst>
      <p:ext uri="{BB962C8B-B14F-4D97-AF65-F5344CB8AC3E}">
        <p14:creationId xmlns:p14="http://schemas.microsoft.com/office/powerpoint/2010/main" val="1539713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6181CC9-282E-626E-DECC-C0B92CE66498}"/>
              </a:ext>
            </a:extLst>
          </p:cNvPr>
          <p:cNvSpPr>
            <a:spLocks noGrp="1"/>
          </p:cNvSpPr>
          <p:nvPr>
            <p:ph idx="1"/>
          </p:nvPr>
        </p:nvSpPr>
        <p:spPr>
          <a:xfrm>
            <a:off x="742493" y="2454098"/>
            <a:ext cx="12618720" cy="3646780"/>
          </a:xfrm>
          <a:prstGeom prst="rect">
            <a:avLst/>
          </a:prstGeom>
        </p:spPr>
        <p:txBody>
          <a:bodyPr/>
          <a:lstStyle>
            <a:lvl1pPr marL="274320" indent="-274320">
              <a:buClr>
                <a:schemeClr val="tx2"/>
              </a:buClr>
              <a:buFont typeface="Wingdings" panose="05000000000000000000" pitchFamily="2" charset="2"/>
              <a:buChar char="§"/>
              <a:defRPr sz="2880">
                <a:solidFill>
                  <a:schemeClr val="tx1"/>
                </a:solidFill>
                <a:latin typeface="Arial" panose="020B0604020202020204" pitchFamily="34" charset="0"/>
                <a:cs typeface="Arial" panose="020B0604020202020204" pitchFamily="34" charset="0"/>
              </a:defRPr>
            </a:lvl1pPr>
            <a:lvl2pPr marL="822960" indent="-274320">
              <a:buClr>
                <a:schemeClr val="tx2"/>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2pPr>
            <a:lvl3pPr marL="1371600" indent="-274320">
              <a:buClr>
                <a:schemeClr val="tx2"/>
              </a:buClr>
              <a:buFont typeface="Wingdings" panose="05000000000000000000" pitchFamily="2" charset="2"/>
              <a:buChar char="§"/>
              <a:defRPr sz="2160">
                <a:solidFill>
                  <a:schemeClr val="tx1"/>
                </a:solidFill>
                <a:latin typeface="Arial" panose="020B0604020202020204" pitchFamily="34" charset="0"/>
                <a:cs typeface="Arial" panose="020B0604020202020204" pitchFamily="34" charset="0"/>
              </a:defRPr>
            </a:lvl3pPr>
            <a:lvl4pPr marL="1920240" indent="-274320">
              <a:buClr>
                <a:schemeClr val="tx2"/>
              </a:buClr>
              <a:buFont typeface="Wingdings" panose="05000000000000000000" pitchFamily="2" charset="2"/>
              <a:buChar char="§"/>
              <a:defRPr sz="1920">
                <a:solidFill>
                  <a:schemeClr val="tx1"/>
                </a:solidFill>
                <a:latin typeface="Arial" panose="020B0604020202020204" pitchFamily="34" charset="0"/>
                <a:cs typeface="Arial" panose="020B0604020202020204" pitchFamily="34" charset="0"/>
              </a:defRPr>
            </a:lvl4pPr>
            <a:lvl5pPr marL="2468880" indent="-274320">
              <a:buClr>
                <a:schemeClr val="tx2"/>
              </a:buClr>
              <a:buFont typeface="Wingdings" panose="05000000000000000000" pitchFamily="2" charset="2"/>
              <a:buChar char="§"/>
              <a:defRPr sz="192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D5D81E9A-C3A6-0913-D3A2-044714593009}"/>
              </a:ext>
            </a:extLst>
          </p:cNvPr>
          <p:cNvSpPr>
            <a:spLocks noGrp="1"/>
          </p:cNvSpPr>
          <p:nvPr>
            <p:ph type="body" sz="half" idx="10" hasCustomPrompt="1"/>
          </p:nvPr>
        </p:nvSpPr>
        <p:spPr>
          <a:xfrm>
            <a:off x="742494" y="1545336"/>
            <a:ext cx="4718684" cy="398678"/>
          </a:xfrm>
          <a:prstGeom prst="rect">
            <a:avLst/>
          </a:prstGeom>
        </p:spPr>
        <p:txBody>
          <a:bodyPr/>
          <a:lstStyle>
            <a:lvl1pPr marL="0" indent="0">
              <a:buNone/>
              <a:defRPr sz="240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cxnSp>
        <p:nvCxnSpPr>
          <p:cNvPr id="3" name="Straight Connector 2">
            <a:extLst>
              <a:ext uri="{FF2B5EF4-FFF2-40B4-BE49-F238E27FC236}">
                <a16:creationId xmlns:a16="http://schemas.microsoft.com/office/drawing/2014/main" id="{4A727239-9BF9-3A61-2A6E-EBC3432A7ACD}"/>
              </a:ext>
            </a:extLst>
          </p:cNvPr>
          <p:cNvCxnSpPr>
            <a:cxnSpLocks/>
          </p:cNvCxnSpPr>
          <p:nvPr userDrawn="1"/>
        </p:nvCxnSpPr>
        <p:spPr>
          <a:xfrm>
            <a:off x="742493" y="2167092"/>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4" name="Title 1">
            <a:extLst>
              <a:ext uri="{FF2B5EF4-FFF2-40B4-BE49-F238E27FC236}">
                <a16:creationId xmlns:a16="http://schemas.microsoft.com/office/drawing/2014/main" id="{BFBCB41B-8DF0-5B5F-36F4-C5B55EE6ACA6}"/>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Tree>
    <p:extLst>
      <p:ext uri="{BB962C8B-B14F-4D97-AF65-F5344CB8AC3E}">
        <p14:creationId xmlns:p14="http://schemas.microsoft.com/office/powerpoint/2010/main" val="1833502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52DF105-ECE8-E227-840D-2C52234E1C0D}"/>
              </a:ext>
            </a:extLst>
          </p:cNvPr>
          <p:cNvCxnSpPr>
            <a:cxnSpLocks/>
          </p:cNvCxnSpPr>
          <p:nvPr userDrawn="1"/>
        </p:nvCxnSpPr>
        <p:spPr>
          <a:xfrm>
            <a:off x="742493" y="1676974"/>
            <a:ext cx="3271706"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7" name="Title 1">
            <a:extLst>
              <a:ext uri="{FF2B5EF4-FFF2-40B4-BE49-F238E27FC236}">
                <a16:creationId xmlns:a16="http://schemas.microsoft.com/office/drawing/2014/main" id="{C91DFB19-3F90-B2F5-8A61-32323DB80ECA}"/>
              </a:ext>
            </a:extLst>
          </p:cNvPr>
          <p:cNvSpPr>
            <a:spLocks noGrp="1"/>
          </p:cNvSpPr>
          <p:nvPr>
            <p:ph type="title" hasCustomPrompt="1"/>
          </p:nvPr>
        </p:nvSpPr>
        <p:spPr>
          <a:xfrm>
            <a:off x="735178" y="833172"/>
            <a:ext cx="10735056" cy="783488"/>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Tree>
    <p:extLst>
      <p:ext uri="{BB962C8B-B14F-4D97-AF65-F5344CB8AC3E}">
        <p14:creationId xmlns:p14="http://schemas.microsoft.com/office/powerpoint/2010/main" val="1832605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6A8AD9A-E808-730F-67E3-5FA47486D0E1}"/>
              </a:ext>
            </a:extLst>
          </p:cNvPr>
          <p:cNvCxnSpPr>
            <a:cxnSpLocks/>
          </p:cNvCxnSpPr>
          <p:nvPr userDrawn="1"/>
        </p:nvCxnSpPr>
        <p:spPr>
          <a:xfrm>
            <a:off x="7253339" y="3451517"/>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8" name="Title 1">
            <a:extLst>
              <a:ext uri="{FF2B5EF4-FFF2-40B4-BE49-F238E27FC236}">
                <a16:creationId xmlns:a16="http://schemas.microsoft.com/office/drawing/2014/main" id="{8EF4E2ED-267A-4E9B-CB90-89D2C0857550}"/>
              </a:ext>
            </a:extLst>
          </p:cNvPr>
          <p:cNvSpPr>
            <a:spLocks noGrp="1"/>
          </p:cNvSpPr>
          <p:nvPr>
            <p:ph type="title" hasCustomPrompt="1"/>
          </p:nvPr>
        </p:nvSpPr>
        <p:spPr>
          <a:xfrm>
            <a:off x="7253339" y="2493404"/>
            <a:ext cx="7244058" cy="790804"/>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Goes Here</a:t>
            </a:r>
          </a:p>
        </p:txBody>
      </p:sp>
      <p:sp>
        <p:nvSpPr>
          <p:cNvPr id="9" name="Text Placeholder 3">
            <a:extLst>
              <a:ext uri="{FF2B5EF4-FFF2-40B4-BE49-F238E27FC236}">
                <a16:creationId xmlns:a16="http://schemas.microsoft.com/office/drawing/2014/main" id="{2FB9BFB5-56E4-EEFD-8B9E-C1ED8C321435}"/>
              </a:ext>
            </a:extLst>
          </p:cNvPr>
          <p:cNvSpPr>
            <a:spLocks noGrp="1"/>
          </p:cNvSpPr>
          <p:nvPr>
            <p:ph type="body" sz="half" idx="10" hasCustomPrompt="1"/>
          </p:nvPr>
        </p:nvSpPr>
        <p:spPr>
          <a:xfrm>
            <a:off x="7253340" y="3602418"/>
            <a:ext cx="4718684" cy="398678"/>
          </a:xfrm>
          <a:prstGeom prst="rect">
            <a:avLst/>
          </a:prstGeom>
        </p:spPr>
        <p:txBody>
          <a:bodyPr/>
          <a:lstStyle>
            <a:lvl1pPr marL="0" indent="0">
              <a:buNone/>
              <a:defRPr sz="216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pic>
        <p:nvPicPr>
          <p:cNvPr id="10" name="Picture 9">
            <a:extLst>
              <a:ext uri="{FF2B5EF4-FFF2-40B4-BE49-F238E27FC236}">
                <a16:creationId xmlns:a16="http://schemas.microsoft.com/office/drawing/2014/main" id="{1187467F-6612-EDA1-5B09-2CB4BC13C40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92" t="-151" r="12514" b="151"/>
          <a:stretch/>
        </p:blipFill>
        <p:spPr>
          <a:xfrm>
            <a:off x="0" y="1459907"/>
            <a:ext cx="6553421" cy="5031971"/>
          </a:xfrm>
          <a:prstGeom prst="rect">
            <a:avLst/>
          </a:prstGeom>
        </p:spPr>
      </p:pic>
      <p:sp>
        <p:nvSpPr>
          <p:cNvPr id="11" name="Text Placeholder 3">
            <a:extLst>
              <a:ext uri="{FF2B5EF4-FFF2-40B4-BE49-F238E27FC236}">
                <a16:creationId xmlns:a16="http://schemas.microsoft.com/office/drawing/2014/main" id="{8E1759EA-B1C6-A829-2F2C-C1457B9ECF15}"/>
              </a:ext>
            </a:extLst>
          </p:cNvPr>
          <p:cNvSpPr>
            <a:spLocks noGrp="1"/>
          </p:cNvSpPr>
          <p:nvPr>
            <p:ph type="body" sz="half" idx="11" hasCustomPrompt="1"/>
          </p:nvPr>
        </p:nvSpPr>
        <p:spPr>
          <a:xfrm>
            <a:off x="7265423" y="4297681"/>
            <a:ext cx="4852366" cy="3120887"/>
          </a:xfrm>
          <a:prstGeom prst="rect">
            <a:avLst/>
          </a:prstGeom>
        </p:spPr>
        <p:txBody>
          <a:bodyPr/>
          <a:lstStyle>
            <a:lvl1pPr marL="0" indent="0">
              <a:buNone/>
              <a:defRPr sz="192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p>
          <a:p>
            <a:pPr lvl="0"/>
            <a:endParaRPr lang="en-US"/>
          </a:p>
          <a:p>
            <a:pPr lvl="0"/>
            <a:endParaRPr lang="en-US"/>
          </a:p>
        </p:txBody>
      </p:sp>
    </p:spTree>
    <p:extLst>
      <p:ext uri="{BB962C8B-B14F-4D97-AF65-F5344CB8AC3E}">
        <p14:creationId xmlns:p14="http://schemas.microsoft.com/office/powerpoint/2010/main" val="1270586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A6130064-BA6D-FA20-777A-BE9EE199069F}"/>
              </a:ext>
            </a:extLst>
          </p:cNvPr>
          <p:cNvSpPr txBox="1">
            <a:spLocks/>
          </p:cNvSpPr>
          <p:nvPr userDrawn="1"/>
        </p:nvSpPr>
        <p:spPr>
          <a:xfrm>
            <a:off x="-307935" y="7641391"/>
            <a:ext cx="1469470" cy="446839"/>
          </a:xfrm>
          <a:prstGeom prst="rect">
            <a:avLst/>
          </a:prstGeom>
          <a:ln>
            <a:noFill/>
          </a:ln>
        </p:spPr>
        <p:txBody>
          <a:bodyPr vert="horz" lIns="0" tIns="65311" rIns="130622" bIns="65311" rtlCol="0" anchor="ctr"/>
          <a:lstStyle>
            <a:lvl1pPr marL="0" indent="0" algn="l" defTabSz="457200" rtl="0" eaLnBrk="1" latinLnBrk="0" hangingPunct="1">
              <a:spcBef>
                <a:spcPct val="20000"/>
              </a:spcBef>
              <a:buClr>
                <a:schemeClr val="bg2"/>
              </a:buClr>
              <a:buFont typeface="Wingdings" charset="2"/>
              <a:buNone/>
              <a:defRPr lang="en-US" sz="1200" kern="1200" dirty="0">
                <a:solidFill>
                  <a:srgbClr val="000000"/>
                </a:solidFill>
                <a:latin typeface="+mn-lt"/>
                <a:ea typeface="+mn-ea"/>
                <a:cs typeface="+mn-cs"/>
              </a:defRPr>
            </a:lvl1pPr>
            <a:lvl2pPr marL="173038" indent="-173038" algn="l" defTabSz="457200" rtl="0" eaLnBrk="1" latinLnBrk="0" hangingPunct="1">
              <a:spcBef>
                <a:spcPct val="20000"/>
              </a:spcBef>
              <a:buClr>
                <a:schemeClr val="bg2"/>
              </a:buClr>
              <a:buSzPct val="110000"/>
              <a:buFont typeface="Wingdings" charset="2"/>
              <a:buChar char="§"/>
              <a:defRPr sz="1600" kern="1200">
                <a:solidFill>
                  <a:schemeClr val="tx1"/>
                </a:solidFill>
                <a:latin typeface="+mn-lt"/>
                <a:ea typeface="+mn-ea"/>
                <a:cs typeface="+mn-cs"/>
              </a:defRPr>
            </a:lvl2pPr>
            <a:lvl3pPr marL="346075" indent="-173038"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3pPr>
            <a:lvl4pPr marL="512763" indent="-166688" algn="l" defTabSz="457200" rtl="0" eaLnBrk="1" latinLnBrk="0" hangingPunct="1">
              <a:spcBef>
                <a:spcPct val="20000"/>
              </a:spcBef>
              <a:buClr>
                <a:schemeClr val="bg2"/>
              </a:buClr>
              <a:buFont typeface="Wingdings" charset="2"/>
              <a:buChar char="§"/>
              <a:defRPr sz="1600" kern="1200">
                <a:solidFill>
                  <a:schemeClr val="tx1"/>
                </a:solidFill>
                <a:latin typeface="+mn-lt"/>
                <a:ea typeface="+mn-ea"/>
                <a:cs typeface="+mn-cs"/>
              </a:defRPr>
            </a:lvl4pPr>
            <a:lvl5pPr marL="684213" indent="-171450"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endParaRPr lang="en-US" sz="1200">
              <a:latin typeface="Arial" panose="020B0604020202020204" pitchFamily="34" charset="0"/>
              <a:ea typeface="Verdana" panose="020B0604030504040204" pitchFamily="34" charset="0"/>
              <a:cs typeface="Arial" panose="020B0604020202020204" pitchFamily="34" charset="0"/>
            </a:endParaRPr>
          </a:p>
        </p:txBody>
      </p:sp>
      <p:sp>
        <p:nvSpPr>
          <p:cNvPr id="2" name="Picture Placeholder 7">
            <a:extLst>
              <a:ext uri="{FF2B5EF4-FFF2-40B4-BE49-F238E27FC236}">
                <a16:creationId xmlns:a16="http://schemas.microsoft.com/office/drawing/2014/main" id="{BF25472D-B3A4-E4C0-7672-ADECFAB8D984}"/>
              </a:ext>
            </a:extLst>
          </p:cNvPr>
          <p:cNvSpPr>
            <a:spLocks noGrp="1"/>
          </p:cNvSpPr>
          <p:nvPr>
            <p:ph type="pic" sz="quarter" idx="12"/>
          </p:nvPr>
        </p:nvSpPr>
        <p:spPr>
          <a:xfrm>
            <a:off x="7477126" y="0"/>
            <a:ext cx="7153274" cy="8229600"/>
          </a:xfrm>
          <a:prstGeom prst="rect">
            <a:avLst/>
          </a:prstGeom>
        </p:spPr>
        <p:txBody>
          <a:bodyPr/>
          <a:lstStyle>
            <a:lvl1pPr marL="0" indent="0" algn="ctr">
              <a:buFontTx/>
              <a:buNone/>
              <a:defRPr sz="2160">
                <a:solidFill>
                  <a:srgbClr val="404041"/>
                </a:solidFill>
              </a:defRPr>
            </a:lvl1pPr>
          </a:lstStyle>
          <a:p>
            <a:r>
              <a:rPr lang="en-US"/>
              <a:t>Click icon to add picture</a:t>
            </a:r>
          </a:p>
        </p:txBody>
      </p:sp>
      <p:sp>
        <p:nvSpPr>
          <p:cNvPr id="13" name="Text Placeholder 3">
            <a:extLst>
              <a:ext uri="{FF2B5EF4-FFF2-40B4-BE49-F238E27FC236}">
                <a16:creationId xmlns:a16="http://schemas.microsoft.com/office/drawing/2014/main" id="{575ECD01-5A0F-5F15-09F4-D3B922719D21}"/>
              </a:ext>
            </a:extLst>
          </p:cNvPr>
          <p:cNvSpPr>
            <a:spLocks noGrp="1"/>
          </p:cNvSpPr>
          <p:nvPr>
            <p:ph type="body" sz="half" idx="10" hasCustomPrompt="1"/>
          </p:nvPr>
        </p:nvSpPr>
        <p:spPr>
          <a:xfrm>
            <a:off x="1109844" y="2540759"/>
            <a:ext cx="4718684" cy="398678"/>
          </a:xfrm>
          <a:prstGeom prst="rect">
            <a:avLst/>
          </a:prstGeom>
        </p:spPr>
        <p:txBody>
          <a:bodyPr/>
          <a:lstStyle>
            <a:lvl1pPr marL="0" indent="0">
              <a:buNone/>
              <a:defRPr sz="216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sp>
        <p:nvSpPr>
          <p:cNvPr id="14" name="Title 1">
            <a:extLst>
              <a:ext uri="{FF2B5EF4-FFF2-40B4-BE49-F238E27FC236}">
                <a16:creationId xmlns:a16="http://schemas.microsoft.com/office/drawing/2014/main" id="{D597FE93-3FB4-5B37-A1B2-6480403AAFD6}"/>
              </a:ext>
            </a:extLst>
          </p:cNvPr>
          <p:cNvSpPr>
            <a:spLocks noGrp="1"/>
          </p:cNvSpPr>
          <p:nvPr>
            <p:ph type="title" hasCustomPrompt="1"/>
          </p:nvPr>
        </p:nvSpPr>
        <p:spPr>
          <a:xfrm>
            <a:off x="1095213" y="1165535"/>
            <a:ext cx="5623639" cy="790804"/>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a:t>
            </a:r>
            <a:br>
              <a:rPr lang="en-US"/>
            </a:br>
            <a:r>
              <a:rPr lang="en-US"/>
              <a:t>Goes Here</a:t>
            </a:r>
          </a:p>
        </p:txBody>
      </p:sp>
      <p:sp>
        <p:nvSpPr>
          <p:cNvPr id="15" name="Text Placeholder 3">
            <a:extLst>
              <a:ext uri="{FF2B5EF4-FFF2-40B4-BE49-F238E27FC236}">
                <a16:creationId xmlns:a16="http://schemas.microsoft.com/office/drawing/2014/main" id="{DDDB9EF7-2E54-CD11-5175-96B409B1AE43}"/>
              </a:ext>
            </a:extLst>
          </p:cNvPr>
          <p:cNvSpPr>
            <a:spLocks noGrp="1"/>
          </p:cNvSpPr>
          <p:nvPr>
            <p:ph type="body" sz="half" idx="11" hasCustomPrompt="1"/>
          </p:nvPr>
        </p:nvSpPr>
        <p:spPr>
          <a:xfrm>
            <a:off x="1095212" y="3438939"/>
            <a:ext cx="4852366" cy="3120887"/>
          </a:xfrm>
          <a:prstGeom prst="rect">
            <a:avLst/>
          </a:prstGeom>
        </p:spPr>
        <p:txBody>
          <a:bodyPr/>
          <a:lstStyle>
            <a:lvl1pPr marL="0" indent="0">
              <a:buNone/>
              <a:defRPr sz="192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p>
          <a:p>
            <a:pPr lvl="0"/>
            <a:endParaRPr lang="en-US"/>
          </a:p>
          <a:p>
            <a:pPr lvl="0"/>
            <a:endParaRPr lang="en-US"/>
          </a:p>
        </p:txBody>
      </p:sp>
      <p:cxnSp>
        <p:nvCxnSpPr>
          <p:cNvPr id="16" name="Straight Connector 15">
            <a:extLst>
              <a:ext uri="{FF2B5EF4-FFF2-40B4-BE49-F238E27FC236}">
                <a16:creationId xmlns:a16="http://schemas.microsoft.com/office/drawing/2014/main" id="{A13E0F4F-0A04-2920-8F91-71B2E5DD98E3}"/>
              </a:ext>
            </a:extLst>
          </p:cNvPr>
          <p:cNvCxnSpPr>
            <a:cxnSpLocks/>
          </p:cNvCxnSpPr>
          <p:nvPr userDrawn="1"/>
        </p:nvCxnSpPr>
        <p:spPr>
          <a:xfrm>
            <a:off x="1100938" y="3147329"/>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20217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A6130064-BA6D-FA20-777A-BE9EE199069F}"/>
              </a:ext>
            </a:extLst>
          </p:cNvPr>
          <p:cNvSpPr txBox="1">
            <a:spLocks/>
          </p:cNvSpPr>
          <p:nvPr userDrawn="1"/>
        </p:nvSpPr>
        <p:spPr>
          <a:xfrm>
            <a:off x="-307935" y="7641391"/>
            <a:ext cx="1469470" cy="446839"/>
          </a:xfrm>
          <a:prstGeom prst="rect">
            <a:avLst/>
          </a:prstGeom>
          <a:ln>
            <a:noFill/>
          </a:ln>
        </p:spPr>
        <p:txBody>
          <a:bodyPr vert="horz" lIns="0" tIns="65311" rIns="130622" bIns="65311" rtlCol="0" anchor="ctr"/>
          <a:lstStyle>
            <a:lvl1pPr marL="0" indent="0" algn="l" defTabSz="457200" rtl="0" eaLnBrk="1" latinLnBrk="0" hangingPunct="1">
              <a:spcBef>
                <a:spcPct val="20000"/>
              </a:spcBef>
              <a:buClr>
                <a:schemeClr val="bg2"/>
              </a:buClr>
              <a:buFont typeface="Wingdings" charset="2"/>
              <a:buNone/>
              <a:defRPr lang="en-US" sz="1200" kern="1200" dirty="0">
                <a:solidFill>
                  <a:srgbClr val="000000"/>
                </a:solidFill>
                <a:latin typeface="+mn-lt"/>
                <a:ea typeface="+mn-ea"/>
                <a:cs typeface="+mn-cs"/>
              </a:defRPr>
            </a:lvl1pPr>
            <a:lvl2pPr marL="173038" indent="-173038" algn="l" defTabSz="457200" rtl="0" eaLnBrk="1" latinLnBrk="0" hangingPunct="1">
              <a:spcBef>
                <a:spcPct val="20000"/>
              </a:spcBef>
              <a:buClr>
                <a:schemeClr val="bg2"/>
              </a:buClr>
              <a:buSzPct val="110000"/>
              <a:buFont typeface="Wingdings" charset="2"/>
              <a:buChar char="§"/>
              <a:defRPr sz="1600" kern="1200">
                <a:solidFill>
                  <a:schemeClr val="tx1"/>
                </a:solidFill>
                <a:latin typeface="+mn-lt"/>
                <a:ea typeface="+mn-ea"/>
                <a:cs typeface="+mn-cs"/>
              </a:defRPr>
            </a:lvl2pPr>
            <a:lvl3pPr marL="346075" indent="-173038"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3pPr>
            <a:lvl4pPr marL="512763" indent="-166688" algn="l" defTabSz="457200" rtl="0" eaLnBrk="1" latinLnBrk="0" hangingPunct="1">
              <a:spcBef>
                <a:spcPct val="20000"/>
              </a:spcBef>
              <a:buClr>
                <a:schemeClr val="bg2"/>
              </a:buClr>
              <a:buFont typeface="Wingdings" charset="2"/>
              <a:buChar char="§"/>
              <a:defRPr sz="1600" kern="1200">
                <a:solidFill>
                  <a:schemeClr val="tx1"/>
                </a:solidFill>
                <a:latin typeface="+mn-lt"/>
                <a:ea typeface="+mn-ea"/>
                <a:cs typeface="+mn-cs"/>
              </a:defRPr>
            </a:lvl4pPr>
            <a:lvl5pPr marL="684213" indent="-171450"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endParaRPr lang="en-US" sz="1200">
              <a:latin typeface="Arial" panose="020B0604020202020204" pitchFamily="34" charset="0"/>
              <a:ea typeface="Verdana" panose="020B0604030504040204" pitchFamily="34" charset="0"/>
              <a:cs typeface="Arial" panose="020B0604020202020204" pitchFamily="34" charset="0"/>
            </a:endParaRPr>
          </a:p>
        </p:txBody>
      </p:sp>
      <p:sp>
        <p:nvSpPr>
          <p:cNvPr id="2" name="Picture Placeholder 7">
            <a:extLst>
              <a:ext uri="{FF2B5EF4-FFF2-40B4-BE49-F238E27FC236}">
                <a16:creationId xmlns:a16="http://schemas.microsoft.com/office/drawing/2014/main" id="{BF25472D-B3A4-E4C0-7672-ADECFAB8D984}"/>
              </a:ext>
            </a:extLst>
          </p:cNvPr>
          <p:cNvSpPr>
            <a:spLocks noGrp="1"/>
          </p:cNvSpPr>
          <p:nvPr>
            <p:ph type="pic" sz="quarter" idx="12"/>
          </p:nvPr>
        </p:nvSpPr>
        <p:spPr>
          <a:xfrm>
            <a:off x="7477126" y="0"/>
            <a:ext cx="7153274" cy="8229600"/>
          </a:xfrm>
          <a:prstGeom prst="rect">
            <a:avLst/>
          </a:prstGeom>
        </p:spPr>
        <p:txBody>
          <a:bodyPr/>
          <a:lstStyle>
            <a:lvl1pPr marL="0" indent="0" algn="ctr">
              <a:buFontTx/>
              <a:buNone/>
              <a:defRPr sz="2160">
                <a:solidFill>
                  <a:srgbClr val="404041"/>
                </a:solidFill>
              </a:defRPr>
            </a:lvl1pPr>
          </a:lstStyle>
          <a:p>
            <a:r>
              <a:rPr lang="en-US"/>
              <a:t>Click icon to add picture</a:t>
            </a:r>
          </a:p>
        </p:txBody>
      </p:sp>
      <p:pic>
        <p:nvPicPr>
          <p:cNvPr id="4" name="Picture 3" descr="A group of people sitting on stairs&#10;&#10;Description automatically generated">
            <a:extLst>
              <a:ext uri="{FF2B5EF4-FFF2-40B4-BE49-F238E27FC236}">
                <a16:creationId xmlns:a16="http://schemas.microsoft.com/office/drawing/2014/main" id="{BC2F0EC9-3C39-F933-01E2-A8010DE382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82124" y="-2482102"/>
            <a:ext cx="7148276" cy="10711703"/>
          </a:xfrm>
          <a:prstGeom prst="rect">
            <a:avLst/>
          </a:prstGeom>
        </p:spPr>
      </p:pic>
      <p:sp>
        <p:nvSpPr>
          <p:cNvPr id="3" name="Text Placeholder 3">
            <a:extLst>
              <a:ext uri="{FF2B5EF4-FFF2-40B4-BE49-F238E27FC236}">
                <a16:creationId xmlns:a16="http://schemas.microsoft.com/office/drawing/2014/main" id="{2591DB2B-46F1-7EDC-048D-F172E71F89A2}"/>
              </a:ext>
            </a:extLst>
          </p:cNvPr>
          <p:cNvSpPr>
            <a:spLocks noGrp="1"/>
          </p:cNvSpPr>
          <p:nvPr>
            <p:ph type="body" sz="half" idx="10" hasCustomPrompt="1"/>
          </p:nvPr>
        </p:nvSpPr>
        <p:spPr>
          <a:xfrm>
            <a:off x="1109844" y="2540759"/>
            <a:ext cx="4718684" cy="398678"/>
          </a:xfrm>
          <a:prstGeom prst="rect">
            <a:avLst/>
          </a:prstGeom>
        </p:spPr>
        <p:txBody>
          <a:bodyPr/>
          <a:lstStyle>
            <a:lvl1pPr marL="0" indent="0">
              <a:buNone/>
              <a:defRPr sz="216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sp>
        <p:nvSpPr>
          <p:cNvPr id="5" name="Title 1">
            <a:extLst>
              <a:ext uri="{FF2B5EF4-FFF2-40B4-BE49-F238E27FC236}">
                <a16:creationId xmlns:a16="http://schemas.microsoft.com/office/drawing/2014/main" id="{F07CEC27-CBC9-187E-6E3A-1CF6CE4391D4}"/>
              </a:ext>
            </a:extLst>
          </p:cNvPr>
          <p:cNvSpPr>
            <a:spLocks noGrp="1"/>
          </p:cNvSpPr>
          <p:nvPr>
            <p:ph type="title" hasCustomPrompt="1"/>
          </p:nvPr>
        </p:nvSpPr>
        <p:spPr>
          <a:xfrm>
            <a:off x="1095213" y="1165535"/>
            <a:ext cx="5623639" cy="790804"/>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a:t>
            </a:r>
            <a:br>
              <a:rPr lang="en-US"/>
            </a:br>
            <a:r>
              <a:rPr lang="en-US"/>
              <a:t>Goes Here</a:t>
            </a:r>
          </a:p>
        </p:txBody>
      </p:sp>
      <p:sp>
        <p:nvSpPr>
          <p:cNvPr id="6" name="Text Placeholder 3">
            <a:extLst>
              <a:ext uri="{FF2B5EF4-FFF2-40B4-BE49-F238E27FC236}">
                <a16:creationId xmlns:a16="http://schemas.microsoft.com/office/drawing/2014/main" id="{5A13C606-D313-8131-8061-E9B36988F009}"/>
              </a:ext>
            </a:extLst>
          </p:cNvPr>
          <p:cNvSpPr>
            <a:spLocks noGrp="1"/>
          </p:cNvSpPr>
          <p:nvPr>
            <p:ph type="body" sz="half" idx="11" hasCustomPrompt="1"/>
          </p:nvPr>
        </p:nvSpPr>
        <p:spPr>
          <a:xfrm>
            <a:off x="1095212" y="3438939"/>
            <a:ext cx="4852366" cy="3120887"/>
          </a:xfrm>
          <a:prstGeom prst="rect">
            <a:avLst/>
          </a:prstGeom>
        </p:spPr>
        <p:txBody>
          <a:bodyPr/>
          <a:lstStyle>
            <a:lvl1pPr marL="0" indent="0">
              <a:buNone/>
              <a:defRPr sz="192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p>
          <a:p>
            <a:pPr lvl="0"/>
            <a:endParaRPr lang="en-US"/>
          </a:p>
          <a:p>
            <a:pPr lvl="0"/>
            <a:endParaRPr lang="en-US"/>
          </a:p>
        </p:txBody>
      </p:sp>
      <p:cxnSp>
        <p:nvCxnSpPr>
          <p:cNvPr id="7" name="Straight Connector 6">
            <a:extLst>
              <a:ext uri="{FF2B5EF4-FFF2-40B4-BE49-F238E27FC236}">
                <a16:creationId xmlns:a16="http://schemas.microsoft.com/office/drawing/2014/main" id="{4CA0115E-F34A-80AE-4533-95A5DDFBD07F}"/>
              </a:ext>
            </a:extLst>
          </p:cNvPr>
          <p:cNvCxnSpPr>
            <a:cxnSpLocks/>
          </p:cNvCxnSpPr>
          <p:nvPr userDrawn="1"/>
        </p:nvCxnSpPr>
        <p:spPr>
          <a:xfrm>
            <a:off x="1100938" y="3147329"/>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79596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8A85EA6D-C707-A16D-A8E2-17BE33FB4101}"/>
              </a:ext>
            </a:extLst>
          </p:cNvPr>
          <p:cNvSpPr>
            <a:spLocks noGrp="1"/>
          </p:cNvSpPr>
          <p:nvPr>
            <p:ph type="pic" sz="quarter" idx="12"/>
          </p:nvPr>
        </p:nvSpPr>
        <p:spPr>
          <a:xfrm>
            <a:off x="0" y="0"/>
            <a:ext cx="7153274" cy="8229600"/>
          </a:xfrm>
          <a:prstGeom prst="rect">
            <a:avLst/>
          </a:prstGeom>
        </p:spPr>
        <p:txBody>
          <a:bodyPr/>
          <a:lstStyle>
            <a:lvl1pPr marL="0" indent="0" algn="ctr">
              <a:buFontTx/>
              <a:buNone/>
              <a:defRPr sz="2160">
                <a:solidFill>
                  <a:srgbClr val="404041"/>
                </a:solidFill>
              </a:defRPr>
            </a:lvl1pPr>
          </a:lstStyle>
          <a:p>
            <a:r>
              <a:rPr lang="en-US"/>
              <a:t>Click icon to add picture</a:t>
            </a:r>
          </a:p>
        </p:txBody>
      </p:sp>
      <p:sp>
        <p:nvSpPr>
          <p:cNvPr id="3" name="Text Placeholder 3">
            <a:extLst>
              <a:ext uri="{FF2B5EF4-FFF2-40B4-BE49-F238E27FC236}">
                <a16:creationId xmlns:a16="http://schemas.microsoft.com/office/drawing/2014/main" id="{AE5F5126-F0CF-9B7B-52DC-5B40300E28D2}"/>
              </a:ext>
            </a:extLst>
          </p:cNvPr>
          <p:cNvSpPr>
            <a:spLocks noGrp="1"/>
          </p:cNvSpPr>
          <p:nvPr>
            <p:ph type="body" sz="half" idx="10" hasCustomPrompt="1"/>
          </p:nvPr>
        </p:nvSpPr>
        <p:spPr>
          <a:xfrm>
            <a:off x="8393169" y="2540759"/>
            <a:ext cx="4718684" cy="398678"/>
          </a:xfrm>
          <a:prstGeom prst="rect">
            <a:avLst/>
          </a:prstGeom>
        </p:spPr>
        <p:txBody>
          <a:bodyPr/>
          <a:lstStyle>
            <a:lvl1pPr marL="0" indent="0">
              <a:buNone/>
              <a:defRPr sz="216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sp>
        <p:nvSpPr>
          <p:cNvPr id="4" name="Title 1">
            <a:extLst>
              <a:ext uri="{FF2B5EF4-FFF2-40B4-BE49-F238E27FC236}">
                <a16:creationId xmlns:a16="http://schemas.microsoft.com/office/drawing/2014/main" id="{2F79155D-D551-2759-CC30-FF09FA5C3AF3}"/>
              </a:ext>
            </a:extLst>
          </p:cNvPr>
          <p:cNvSpPr>
            <a:spLocks noGrp="1"/>
          </p:cNvSpPr>
          <p:nvPr>
            <p:ph type="title" hasCustomPrompt="1"/>
          </p:nvPr>
        </p:nvSpPr>
        <p:spPr>
          <a:xfrm>
            <a:off x="8378538" y="1165535"/>
            <a:ext cx="5623639" cy="790804"/>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a:t>
            </a:r>
            <a:br>
              <a:rPr lang="en-US"/>
            </a:br>
            <a:r>
              <a:rPr lang="en-US"/>
              <a:t>Goes Here</a:t>
            </a:r>
          </a:p>
        </p:txBody>
      </p:sp>
      <p:sp>
        <p:nvSpPr>
          <p:cNvPr id="5" name="Text Placeholder 3">
            <a:extLst>
              <a:ext uri="{FF2B5EF4-FFF2-40B4-BE49-F238E27FC236}">
                <a16:creationId xmlns:a16="http://schemas.microsoft.com/office/drawing/2014/main" id="{E53E1C59-5BE7-0ED2-4CBC-C12BDBC8925C}"/>
              </a:ext>
            </a:extLst>
          </p:cNvPr>
          <p:cNvSpPr>
            <a:spLocks noGrp="1"/>
          </p:cNvSpPr>
          <p:nvPr>
            <p:ph type="body" sz="half" idx="11" hasCustomPrompt="1"/>
          </p:nvPr>
        </p:nvSpPr>
        <p:spPr>
          <a:xfrm>
            <a:off x="8378537" y="3438939"/>
            <a:ext cx="4852366" cy="3120887"/>
          </a:xfrm>
          <a:prstGeom prst="rect">
            <a:avLst/>
          </a:prstGeom>
        </p:spPr>
        <p:txBody>
          <a:bodyPr/>
          <a:lstStyle>
            <a:lvl1pPr marL="0" indent="0">
              <a:buNone/>
              <a:defRPr sz="192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p>
          <a:p>
            <a:pPr lvl="0"/>
            <a:endParaRPr lang="en-US"/>
          </a:p>
          <a:p>
            <a:pPr lvl="0"/>
            <a:endParaRPr lang="en-US"/>
          </a:p>
        </p:txBody>
      </p:sp>
      <p:cxnSp>
        <p:nvCxnSpPr>
          <p:cNvPr id="6" name="Straight Connector 5">
            <a:extLst>
              <a:ext uri="{FF2B5EF4-FFF2-40B4-BE49-F238E27FC236}">
                <a16:creationId xmlns:a16="http://schemas.microsoft.com/office/drawing/2014/main" id="{036D8086-5B55-CD80-E867-D0716C294530}"/>
              </a:ext>
            </a:extLst>
          </p:cNvPr>
          <p:cNvCxnSpPr>
            <a:cxnSpLocks/>
          </p:cNvCxnSpPr>
          <p:nvPr userDrawn="1"/>
        </p:nvCxnSpPr>
        <p:spPr>
          <a:xfrm>
            <a:off x="8384263" y="3147329"/>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954670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pic>
        <p:nvPicPr>
          <p:cNvPr id="5" name="Picture 4" descr="A group of people in a hallway&#10;&#10;Description automatically generated">
            <a:extLst>
              <a:ext uri="{FF2B5EF4-FFF2-40B4-BE49-F238E27FC236}">
                <a16:creationId xmlns:a16="http://schemas.microsoft.com/office/drawing/2014/main" id="{8C5ECFAC-E7D4-9AD1-B46A-4D407DB6C07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5295" r="16779"/>
          <a:stretch/>
        </p:blipFill>
        <p:spPr>
          <a:xfrm>
            <a:off x="0" y="0"/>
            <a:ext cx="7150730" cy="8229600"/>
          </a:xfrm>
          <a:prstGeom prst="rect">
            <a:avLst/>
          </a:prstGeom>
        </p:spPr>
      </p:pic>
      <p:sp>
        <p:nvSpPr>
          <p:cNvPr id="3" name="Text Placeholder 3">
            <a:extLst>
              <a:ext uri="{FF2B5EF4-FFF2-40B4-BE49-F238E27FC236}">
                <a16:creationId xmlns:a16="http://schemas.microsoft.com/office/drawing/2014/main" id="{DD9F7E91-4660-C349-185C-60DD836AE78C}"/>
              </a:ext>
            </a:extLst>
          </p:cNvPr>
          <p:cNvSpPr>
            <a:spLocks noGrp="1"/>
          </p:cNvSpPr>
          <p:nvPr>
            <p:ph type="body" sz="half" idx="10" hasCustomPrompt="1"/>
          </p:nvPr>
        </p:nvSpPr>
        <p:spPr>
          <a:xfrm>
            <a:off x="8393169" y="2540759"/>
            <a:ext cx="4718684" cy="398678"/>
          </a:xfrm>
          <a:prstGeom prst="rect">
            <a:avLst/>
          </a:prstGeom>
        </p:spPr>
        <p:txBody>
          <a:bodyPr/>
          <a:lstStyle>
            <a:lvl1pPr marL="0" indent="0">
              <a:buNone/>
              <a:defRPr sz="2160" b="1">
                <a:solidFill>
                  <a:schemeClr val="tx2"/>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Subhead goes here</a:t>
            </a:r>
          </a:p>
        </p:txBody>
      </p:sp>
      <p:sp>
        <p:nvSpPr>
          <p:cNvPr id="4" name="Title 1">
            <a:extLst>
              <a:ext uri="{FF2B5EF4-FFF2-40B4-BE49-F238E27FC236}">
                <a16:creationId xmlns:a16="http://schemas.microsoft.com/office/drawing/2014/main" id="{3AE94901-2C15-9846-B454-80A2AF8369D8}"/>
              </a:ext>
            </a:extLst>
          </p:cNvPr>
          <p:cNvSpPr>
            <a:spLocks noGrp="1"/>
          </p:cNvSpPr>
          <p:nvPr>
            <p:ph type="title" hasCustomPrompt="1"/>
          </p:nvPr>
        </p:nvSpPr>
        <p:spPr>
          <a:xfrm>
            <a:off x="8378538" y="1165535"/>
            <a:ext cx="5623639" cy="790804"/>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a:t>
            </a:r>
            <a:br>
              <a:rPr lang="en-US"/>
            </a:br>
            <a:r>
              <a:rPr lang="en-US"/>
              <a:t>Goes Here</a:t>
            </a:r>
          </a:p>
        </p:txBody>
      </p:sp>
      <p:sp>
        <p:nvSpPr>
          <p:cNvPr id="6" name="Text Placeholder 3">
            <a:extLst>
              <a:ext uri="{FF2B5EF4-FFF2-40B4-BE49-F238E27FC236}">
                <a16:creationId xmlns:a16="http://schemas.microsoft.com/office/drawing/2014/main" id="{D9B6696E-0D3F-C4AE-5191-FABBB5EEF48D}"/>
              </a:ext>
            </a:extLst>
          </p:cNvPr>
          <p:cNvSpPr>
            <a:spLocks noGrp="1"/>
          </p:cNvSpPr>
          <p:nvPr>
            <p:ph type="body" sz="half" idx="11" hasCustomPrompt="1"/>
          </p:nvPr>
        </p:nvSpPr>
        <p:spPr>
          <a:xfrm>
            <a:off x="8378537" y="3438939"/>
            <a:ext cx="4852366" cy="3120887"/>
          </a:xfrm>
          <a:prstGeom prst="rect">
            <a:avLst/>
          </a:prstGeom>
        </p:spPr>
        <p:txBody>
          <a:bodyPr/>
          <a:lstStyle>
            <a:lvl1pPr marL="0" indent="0">
              <a:buNone/>
              <a:defRPr sz="192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p>
          <a:p>
            <a:pPr lvl="0"/>
            <a:endParaRPr lang="en-US"/>
          </a:p>
          <a:p>
            <a:pPr lvl="0"/>
            <a:endParaRPr lang="en-US"/>
          </a:p>
        </p:txBody>
      </p:sp>
      <p:cxnSp>
        <p:nvCxnSpPr>
          <p:cNvPr id="7" name="Straight Connector 6">
            <a:extLst>
              <a:ext uri="{FF2B5EF4-FFF2-40B4-BE49-F238E27FC236}">
                <a16:creationId xmlns:a16="http://schemas.microsoft.com/office/drawing/2014/main" id="{DE1F21D1-D068-7BC8-1DB2-4044DDF63A6B}"/>
              </a:ext>
            </a:extLst>
          </p:cNvPr>
          <p:cNvCxnSpPr>
            <a:cxnSpLocks/>
          </p:cNvCxnSpPr>
          <p:nvPr userDrawn="1"/>
        </p:nvCxnSpPr>
        <p:spPr>
          <a:xfrm>
            <a:off x="8384263" y="3147329"/>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29138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FB53F23-C573-63A7-6911-5DB5FD2DF0BF}"/>
              </a:ext>
            </a:extLst>
          </p:cNvPr>
          <p:cNvSpPr/>
          <p:nvPr userDrawn="1"/>
        </p:nvSpPr>
        <p:spPr>
          <a:xfrm>
            <a:off x="906780" y="1201972"/>
            <a:ext cx="6126480" cy="6149340"/>
          </a:xfrm>
          <a:prstGeom prst="rect">
            <a:avLst/>
          </a:prstGeom>
          <a:solidFill>
            <a:schemeClr val="bg1"/>
          </a:solidFill>
          <a:ln w="12700">
            <a:solidFill>
              <a:srgbClr val="E6E6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p>
        </p:txBody>
      </p:sp>
      <p:cxnSp>
        <p:nvCxnSpPr>
          <p:cNvPr id="4" name="Straight Connector 3">
            <a:extLst>
              <a:ext uri="{FF2B5EF4-FFF2-40B4-BE49-F238E27FC236}">
                <a16:creationId xmlns:a16="http://schemas.microsoft.com/office/drawing/2014/main" id="{9F681C02-7FE5-BCA4-C319-56AF15DE05F0}"/>
              </a:ext>
            </a:extLst>
          </p:cNvPr>
          <p:cNvCxnSpPr>
            <a:cxnSpLocks/>
          </p:cNvCxnSpPr>
          <p:nvPr userDrawn="1"/>
        </p:nvCxnSpPr>
        <p:spPr>
          <a:xfrm>
            <a:off x="1397363" y="3372004"/>
            <a:ext cx="3271706" cy="0"/>
          </a:xfrm>
          <a:prstGeom prst="line">
            <a:avLst/>
          </a:prstGeom>
          <a:ln>
            <a:solidFill>
              <a:schemeClr val="tx2"/>
            </a:solidFill>
          </a:ln>
        </p:spPr>
        <p:style>
          <a:lnRef idx="1">
            <a:schemeClr val="accent2"/>
          </a:lnRef>
          <a:fillRef idx="0">
            <a:schemeClr val="accent2"/>
          </a:fillRef>
          <a:effectRef idx="0">
            <a:schemeClr val="accent2"/>
          </a:effectRef>
          <a:fontRef idx="minor">
            <a:schemeClr val="tx1"/>
          </a:fontRef>
        </p:style>
      </p:cxnSp>
      <p:sp>
        <p:nvSpPr>
          <p:cNvPr id="5" name="Title 1">
            <a:extLst>
              <a:ext uri="{FF2B5EF4-FFF2-40B4-BE49-F238E27FC236}">
                <a16:creationId xmlns:a16="http://schemas.microsoft.com/office/drawing/2014/main" id="{C8E65FB5-DAB3-E62D-CC32-7CB7D33C10D4}"/>
              </a:ext>
            </a:extLst>
          </p:cNvPr>
          <p:cNvSpPr>
            <a:spLocks noGrp="1"/>
          </p:cNvSpPr>
          <p:nvPr>
            <p:ph type="title" hasCustomPrompt="1"/>
          </p:nvPr>
        </p:nvSpPr>
        <p:spPr>
          <a:xfrm>
            <a:off x="1397363" y="1793688"/>
            <a:ext cx="3922061" cy="790804"/>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a:t>
            </a:r>
            <a:br>
              <a:rPr lang="en-US"/>
            </a:br>
            <a:r>
              <a:rPr lang="en-US"/>
              <a:t>Goes Here</a:t>
            </a:r>
          </a:p>
        </p:txBody>
      </p:sp>
      <p:sp>
        <p:nvSpPr>
          <p:cNvPr id="6" name="Text Placeholder 3">
            <a:extLst>
              <a:ext uri="{FF2B5EF4-FFF2-40B4-BE49-F238E27FC236}">
                <a16:creationId xmlns:a16="http://schemas.microsoft.com/office/drawing/2014/main" id="{D972C8D3-75C4-8E40-281C-B97B9344D95F}"/>
              </a:ext>
            </a:extLst>
          </p:cNvPr>
          <p:cNvSpPr>
            <a:spLocks noGrp="1"/>
          </p:cNvSpPr>
          <p:nvPr>
            <p:ph type="body" sz="half" idx="11" hasCustomPrompt="1"/>
          </p:nvPr>
        </p:nvSpPr>
        <p:spPr>
          <a:xfrm>
            <a:off x="1397363" y="3685430"/>
            <a:ext cx="4852366" cy="3120887"/>
          </a:xfrm>
          <a:prstGeom prst="rect">
            <a:avLst/>
          </a:prstGeom>
        </p:spPr>
        <p:txBody>
          <a:bodyPr/>
          <a:lstStyle>
            <a:lvl1pPr marL="0" indent="0">
              <a:buNone/>
              <a:defRPr sz="192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p>
          <a:p>
            <a:pPr lvl="0"/>
            <a:endParaRPr lang="en-US"/>
          </a:p>
          <a:p>
            <a:pPr lvl="0"/>
            <a:endParaRPr lang="en-US"/>
          </a:p>
        </p:txBody>
      </p:sp>
      <p:sp>
        <p:nvSpPr>
          <p:cNvPr id="7" name="Chart Placeholder 6">
            <a:extLst>
              <a:ext uri="{FF2B5EF4-FFF2-40B4-BE49-F238E27FC236}">
                <a16:creationId xmlns:a16="http://schemas.microsoft.com/office/drawing/2014/main" id="{A96654E9-FF57-067A-C716-00C9A56C32D2}"/>
              </a:ext>
            </a:extLst>
          </p:cNvPr>
          <p:cNvSpPr>
            <a:spLocks noGrp="1"/>
          </p:cNvSpPr>
          <p:nvPr>
            <p:ph type="chart" sz="quarter" idx="12"/>
          </p:nvPr>
        </p:nvSpPr>
        <p:spPr>
          <a:xfrm>
            <a:off x="7696201" y="2560320"/>
            <a:ext cx="5726430" cy="4556760"/>
          </a:xfrm>
          <a:prstGeom prst="rect">
            <a:avLst/>
          </a:prstGeom>
        </p:spPr>
        <p:txBody>
          <a:bodyPr/>
          <a:lstStyle>
            <a:lvl1pPr marL="274320" indent="-274320">
              <a:buClr>
                <a:schemeClr val="tx2"/>
              </a:buClr>
              <a:buFont typeface="Wingdings" panose="05000000000000000000" pitchFamily="2" charset="2"/>
              <a:buChar char="§"/>
              <a:defRPr sz="1920">
                <a:solidFill>
                  <a:schemeClr val="tx1"/>
                </a:solidFill>
                <a:latin typeface="Arial" panose="020B0604020202020204" pitchFamily="34" charset="0"/>
                <a:cs typeface="Arial" panose="020B0604020202020204" pitchFamily="34" charset="0"/>
              </a:defRPr>
            </a:lvl1pPr>
          </a:lstStyle>
          <a:p>
            <a:r>
              <a:rPr lang="en-US"/>
              <a:t>Click icon to add chart</a:t>
            </a:r>
          </a:p>
        </p:txBody>
      </p:sp>
    </p:spTree>
    <p:extLst>
      <p:ext uri="{BB962C8B-B14F-4D97-AF65-F5344CB8AC3E}">
        <p14:creationId xmlns:p14="http://schemas.microsoft.com/office/powerpoint/2010/main" val="1271516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D92E17-A0E5-179F-CABF-2DB0D65CE47E}"/>
              </a:ext>
            </a:extLst>
          </p:cNvPr>
          <p:cNvSpPr/>
          <p:nvPr userDrawn="1"/>
        </p:nvSpPr>
        <p:spPr>
          <a:xfrm>
            <a:off x="906780" y="1201972"/>
            <a:ext cx="6126480" cy="6149340"/>
          </a:xfrm>
          <a:prstGeom prst="rect">
            <a:avLst/>
          </a:prstGeom>
          <a:solidFill>
            <a:schemeClr val="bg1"/>
          </a:solidFill>
          <a:ln w="12700">
            <a:solidFill>
              <a:srgbClr val="E6E6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p>
        </p:txBody>
      </p:sp>
      <p:cxnSp>
        <p:nvCxnSpPr>
          <p:cNvPr id="4" name="Straight Connector 3">
            <a:extLst>
              <a:ext uri="{FF2B5EF4-FFF2-40B4-BE49-F238E27FC236}">
                <a16:creationId xmlns:a16="http://schemas.microsoft.com/office/drawing/2014/main" id="{1E044EEF-961D-2CC3-DD05-031DA7F8011B}"/>
              </a:ext>
            </a:extLst>
          </p:cNvPr>
          <p:cNvCxnSpPr>
            <a:cxnSpLocks/>
          </p:cNvCxnSpPr>
          <p:nvPr userDrawn="1"/>
        </p:nvCxnSpPr>
        <p:spPr>
          <a:xfrm>
            <a:off x="1397363" y="3372004"/>
            <a:ext cx="3271706" cy="0"/>
          </a:xfrm>
          <a:prstGeom prst="line">
            <a:avLst/>
          </a:prstGeom>
          <a:ln>
            <a:solidFill>
              <a:srgbClr val="FF671F"/>
            </a:solidFill>
          </a:ln>
        </p:spPr>
        <p:style>
          <a:lnRef idx="1">
            <a:schemeClr val="accent2"/>
          </a:lnRef>
          <a:fillRef idx="0">
            <a:schemeClr val="accent2"/>
          </a:fillRef>
          <a:effectRef idx="0">
            <a:schemeClr val="accent2"/>
          </a:effectRef>
          <a:fontRef idx="minor">
            <a:schemeClr val="tx1"/>
          </a:fontRef>
        </p:style>
      </p:cxnSp>
      <p:sp>
        <p:nvSpPr>
          <p:cNvPr id="5" name="Title 1">
            <a:extLst>
              <a:ext uri="{FF2B5EF4-FFF2-40B4-BE49-F238E27FC236}">
                <a16:creationId xmlns:a16="http://schemas.microsoft.com/office/drawing/2014/main" id="{FE1AD1E3-1C16-E904-1CB1-F278909CB37A}"/>
              </a:ext>
            </a:extLst>
          </p:cNvPr>
          <p:cNvSpPr>
            <a:spLocks noGrp="1"/>
          </p:cNvSpPr>
          <p:nvPr>
            <p:ph type="title" hasCustomPrompt="1"/>
          </p:nvPr>
        </p:nvSpPr>
        <p:spPr>
          <a:xfrm>
            <a:off x="1397363" y="1793688"/>
            <a:ext cx="3922061" cy="790804"/>
          </a:xfrm>
          <a:prstGeom prst="rect">
            <a:avLst/>
          </a:prstGeom>
        </p:spPr>
        <p:txBody>
          <a:bodyPr/>
          <a:lstStyle>
            <a:lvl1pPr>
              <a:defRPr sz="4800" b="1">
                <a:solidFill>
                  <a:schemeClr val="tx1"/>
                </a:solidFill>
                <a:latin typeface="Arial" panose="020B0604020202020204" pitchFamily="34" charset="0"/>
                <a:cs typeface="Arial" panose="020B0604020202020204" pitchFamily="34" charset="0"/>
              </a:defRPr>
            </a:lvl1pPr>
          </a:lstStyle>
          <a:p>
            <a:r>
              <a:rPr lang="en-US"/>
              <a:t>Headline </a:t>
            </a:r>
            <a:br>
              <a:rPr lang="en-US"/>
            </a:br>
            <a:r>
              <a:rPr lang="en-US"/>
              <a:t>Goes Here</a:t>
            </a:r>
          </a:p>
        </p:txBody>
      </p:sp>
      <p:sp>
        <p:nvSpPr>
          <p:cNvPr id="6" name="Text Placeholder 3">
            <a:extLst>
              <a:ext uri="{FF2B5EF4-FFF2-40B4-BE49-F238E27FC236}">
                <a16:creationId xmlns:a16="http://schemas.microsoft.com/office/drawing/2014/main" id="{C628AC0E-F2CE-36A5-26B5-8B7C95E9A112}"/>
              </a:ext>
            </a:extLst>
          </p:cNvPr>
          <p:cNvSpPr>
            <a:spLocks noGrp="1"/>
          </p:cNvSpPr>
          <p:nvPr>
            <p:ph type="body" sz="half" idx="11" hasCustomPrompt="1"/>
          </p:nvPr>
        </p:nvSpPr>
        <p:spPr>
          <a:xfrm>
            <a:off x="1397363" y="3685430"/>
            <a:ext cx="4852366" cy="3120887"/>
          </a:xfrm>
          <a:prstGeom prst="rect">
            <a:avLst/>
          </a:prstGeom>
        </p:spPr>
        <p:txBody>
          <a:bodyPr/>
          <a:lstStyle>
            <a:lvl1pPr marL="0" indent="0">
              <a:buNone/>
              <a:defRPr sz="1920">
                <a:solidFill>
                  <a:schemeClr val="tx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p>
          <a:p>
            <a:pPr lvl="0"/>
            <a:endParaRPr lang="en-US"/>
          </a:p>
          <a:p>
            <a:pPr lvl="0"/>
            <a:endParaRPr lang="en-US"/>
          </a:p>
        </p:txBody>
      </p:sp>
      <p:sp>
        <p:nvSpPr>
          <p:cNvPr id="7" name="Text Placeholder 3">
            <a:extLst>
              <a:ext uri="{FF2B5EF4-FFF2-40B4-BE49-F238E27FC236}">
                <a16:creationId xmlns:a16="http://schemas.microsoft.com/office/drawing/2014/main" id="{1B14681E-E525-9D0F-456F-056E66BB694A}"/>
              </a:ext>
            </a:extLst>
          </p:cNvPr>
          <p:cNvSpPr>
            <a:spLocks noGrp="1"/>
          </p:cNvSpPr>
          <p:nvPr>
            <p:ph type="body" sz="half" idx="12" hasCustomPrompt="1"/>
          </p:nvPr>
        </p:nvSpPr>
        <p:spPr>
          <a:xfrm>
            <a:off x="7900575" y="4219440"/>
            <a:ext cx="4852366" cy="2766577"/>
          </a:xfrm>
          <a:prstGeom prst="rect">
            <a:avLst/>
          </a:prstGeom>
        </p:spPr>
        <p:txBody>
          <a:bodyPr/>
          <a:lstStyle>
            <a:lvl1pPr marL="342900" indent="-342900">
              <a:buClr>
                <a:srgbClr val="F05C22"/>
              </a:buClr>
              <a:buFont typeface="Wingdings" panose="05000000000000000000" pitchFamily="2" charset="2"/>
              <a:buChar char="§"/>
              <a:defRPr sz="1920">
                <a:solidFill>
                  <a:srgbClr val="40404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add text</a:t>
            </a:r>
          </a:p>
          <a:p>
            <a:pPr lvl="0"/>
            <a:endParaRPr lang="en-US"/>
          </a:p>
        </p:txBody>
      </p:sp>
      <p:sp>
        <p:nvSpPr>
          <p:cNvPr id="8" name="Text Placeholder 3">
            <a:extLst>
              <a:ext uri="{FF2B5EF4-FFF2-40B4-BE49-F238E27FC236}">
                <a16:creationId xmlns:a16="http://schemas.microsoft.com/office/drawing/2014/main" id="{6D721FA7-27ED-5DED-4303-5F19FC75F853}"/>
              </a:ext>
            </a:extLst>
          </p:cNvPr>
          <p:cNvSpPr>
            <a:spLocks noGrp="1"/>
          </p:cNvSpPr>
          <p:nvPr>
            <p:ph type="body" sz="half" idx="13" hasCustomPrompt="1"/>
          </p:nvPr>
        </p:nvSpPr>
        <p:spPr>
          <a:xfrm>
            <a:off x="7907891" y="1198262"/>
            <a:ext cx="4852366" cy="2766577"/>
          </a:xfrm>
          <a:prstGeom prst="rect">
            <a:avLst/>
          </a:prstGeom>
        </p:spPr>
        <p:txBody>
          <a:bodyPr/>
          <a:lstStyle>
            <a:lvl1pPr marL="0" indent="0">
              <a:buClr>
                <a:srgbClr val="F05C22"/>
              </a:buClr>
              <a:buFont typeface="Wingdings" panose="05000000000000000000" pitchFamily="2" charset="2"/>
              <a:buNone/>
              <a:defRPr sz="1920">
                <a:solidFill>
                  <a:srgbClr val="40404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add text</a:t>
            </a:r>
          </a:p>
          <a:p>
            <a:pPr lvl="0"/>
            <a:endParaRPr lang="en-US"/>
          </a:p>
        </p:txBody>
      </p:sp>
      <p:sp>
        <p:nvSpPr>
          <p:cNvPr id="10" name="Text Placeholder 7">
            <a:extLst>
              <a:ext uri="{FF2B5EF4-FFF2-40B4-BE49-F238E27FC236}">
                <a16:creationId xmlns:a16="http://schemas.microsoft.com/office/drawing/2014/main" id="{29B508F6-786A-5B28-B0DE-2008F535B198}"/>
              </a:ext>
            </a:extLst>
          </p:cNvPr>
          <p:cNvSpPr txBox="1">
            <a:spLocks/>
          </p:cNvSpPr>
          <p:nvPr userDrawn="1"/>
        </p:nvSpPr>
        <p:spPr>
          <a:xfrm>
            <a:off x="-307935" y="7641391"/>
            <a:ext cx="1469470" cy="446839"/>
          </a:xfrm>
          <a:prstGeom prst="rect">
            <a:avLst/>
          </a:prstGeom>
          <a:ln>
            <a:noFill/>
          </a:ln>
        </p:spPr>
        <p:txBody>
          <a:bodyPr vert="horz" lIns="0" tIns="65311" rIns="130622" bIns="65311" rtlCol="0" anchor="ctr"/>
          <a:lstStyle>
            <a:lvl1pPr marL="0" indent="0" algn="l" defTabSz="457200" rtl="0" eaLnBrk="1" latinLnBrk="0" hangingPunct="1">
              <a:spcBef>
                <a:spcPct val="20000"/>
              </a:spcBef>
              <a:buClr>
                <a:schemeClr val="bg2"/>
              </a:buClr>
              <a:buFont typeface="Wingdings" charset="2"/>
              <a:buNone/>
              <a:defRPr lang="en-US" sz="1200" kern="1200" dirty="0">
                <a:solidFill>
                  <a:srgbClr val="000000"/>
                </a:solidFill>
                <a:latin typeface="+mn-lt"/>
                <a:ea typeface="+mn-ea"/>
                <a:cs typeface="+mn-cs"/>
              </a:defRPr>
            </a:lvl1pPr>
            <a:lvl2pPr marL="173038" indent="-173038" algn="l" defTabSz="457200" rtl="0" eaLnBrk="1" latinLnBrk="0" hangingPunct="1">
              <a:spcBef>
                <a:spcPct val="20000"/>
              </a:spcBef>
              <a:buClr>
                <a:schemeClr val="bg2"/>
              </a:buClr>
              <a:buSzPct val="110000"/>
              <a:buFont typeface="Wingdings" charset="2"/>
              <a:buChar char="§"/>
              <a:defRPr sz="1600" kern="1200">
                <a:solidFill>
                  <a:schemeClr val="tx1"/>
                </a:solidFill>
                <a:latin typeface="+mn-lt"/>
                <a:ea typeface="+mn-ea"/>
                <a:cs typeface="+mn-cs"/>
              </a:defRPr>
            </a:lvl2pPr>
            <a:lvl3pPr marL="346075" indent="-173038"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3pPr>
            <a:lvl4pPr marL="512763" indent="-166688" algn="l" defTabSz="457200" rtl="0" eaLnBrk="1" latinLnBrk="0" hangingPunct="1">
              <a:spcBef>
                <a:spcPct val="20000"/>
              </a:spcBef>
              <a:buClr>
                <a:schemeClr val="bg2"/>
              </a:buClr>
              <a:buFont typeface="Wingdings" charset="2"/>
              <a:buChar char="§"/>
              <a:defRPr sz="1600" kern="1200">
                <a:solidFill>
                  <a:schemeClr val="tx1"/>
                </a:solidFill>
                <a:latin typeface="+mn-lt"/>
                <a:ea typeface="+mn-ea"/>
                <a:cs typeface="+mn-cs"/>
              </a:defRPr>
            </a:lvl4pPr>
            <a:lvl5pPr marL="684213" indent="-171450"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949A5A71-BA4D-490A-A6B7-BBECCD3352B9}" type="slidenum">
              <a:rPr lang="en-US" sz="1200" b="1" smtClean="0">
                <a:solidFill>
                  <a:schemeClr val="bg1"/>
                </a:solidFill>
                <a:latin typeface="Arial" panose="020B0604020202020204" pitchFamily="34" charset="0"/>
                <a:ea typeface="Verdana" panose="020B0604030504040204" pitchFamily="34" charset="0"/>
                <a:cs typeface="Arial" panose="020B0604020202020204" pitchFamily="34" charset="0"/>
              </a:rPr>
              <a:t>‹#›</a:t>
            </a:fld>
            <a:endParaRPr lang="en-US" sz="1200">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5725045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3" name="Picture Placeholder 12">
            <a:extLst>
              <a:ext uri="{FF2B5EF4-FFF2-40B4-BE49-F238E27FC236}">
                <a16:creationId xmlns:a16="http://schemas.microsoft.com/office/drawing/2014/main" id="{2666D2BF-7C7A-6B84-6E3A-74CA58F38B16}"/>
              </a:ext>
            </a:extLst>
          </p:cNvPr>
          <p:cNvSpPr>
            <a:spLocks noGrp="1"/>
          </p:cNvSpPr>
          <p:nvPr>
            <p:ph type="pic" sz="quarter" idx="14"/>
          </p:nvPr>
        </p:nvSpPr>
        <p:spPr>
          <a:xfrm>
            <a:off x="10666249" y="4396055"/>
            <a:ext cx="2259330" cy="2230754"/>
          </a:xfrm>
          <a:prstGeom prst="rect">
            <a:avLst/>
          </a:prstGeom>
        </p:spPr>
        <p:txBody>
          <a:bodyPr/>
          <a:lstStyle>
            <a:lvl1pPr>
              <a:defRPr sz="1920">
                <a:solidFill>
                  <a:srgbClr val="404041"/>
                </a:solidFill>
              </a:defRPr>
            </a:lvl1pPr>
          </a:lstStyle>
          <a:p>
            <a:r>
              <a:rPr lang="en-US"/>
              <a:t>Click icon to add picture</a:t>
            </a:r>
          </a:p>
        </p:txBody>
      </p:sp>
      <p:sp>
        <p:nvSpPr>
          <p:cNvPr id="4" name="Picture Placeholder 12">
            <a:extLst>
              <a:ext uri="{FF2B5EF4-FFF2-40B4-BE49-F238E27FC236}">
                <a16:creationId xmlns:a16="http://schemas.microsoft.com/office/drawing/2014/main" id="{683D22EC-1354-2A56-8F97-340F40AD688E}"/>
              </a:ext>
            </a:extLst>
          </p:cNvPr>
          <p:cNvSpPr>
            <a:spLocks noGrp="1"/>
          </p:cNvSpPr>
          <p:nvPr>
            <p:ph type="pic" sz="quarter" idx="13"/>
          </p:nvPr>
        </p:nvSpPr>
        <p:spPr>
          <a:xfrm>
            <a:off x="10644303" y="2062506"/>
            <a:ext cx="2259330" cy="2230754"/>
          </a:xfrm>
          <a:prstGeom prst="rect">
            <a:avLst/>
          </a:prstGeom>
        </p:spPr>
        <p:txBody>
          <a:bodyPr/>
          <a:lstStyle>
            <a:lvl1pPr>
              <a:defRPr sz="1920">
                <a:solidFill>
                  <a:srgbClr val="404041"/>
                </a:solidFill>
              </a:defRPr>
            </a:lvl1pPr>
          </a:lstStyle>
          <a:p>
            <a:r>
              <a:rPr lang="en-US"/>
              <a:t>Click icon to add picture</a:t>
            </a:r>
          </a:p>
        </p:txBody>
      </p:sp>
      <p:sp>
        <p:nvSpPr>
          <p:cNvPr id="5" name="Picture Placeholder 12">
            <a:extLst>
              <a:ext uri="{FF2B5EF4-FFF2-40B4-BE49-F238E27FC236}">
                <a16:creationId xmlns:a16="http://schemas.microsoft.com/office/drawing/2014/main" id="{158D8776-E7CC-A98B-40C6-A562560C91D8}"/>
              </a:ext>
            </a:extLst>
          </p:cNvPr>
          <p:cNvSpPr>
            <a:spLocks noGrp="1"/>
          </p:cNvSpPr>
          <p:nvPr>
            <p:ph type="pic" sz="quarter" idx="12"/>
          </p:nvPr>
        </p:nvSpPr>
        <p:spPr>
          <a:xfrm>
            <a:off x="8201026" y="2047876"/>
            <a:ext cx="2259330" cy="2230754"/>
          </a:xfrm>
          <a:prstGeom prst="rect">
            <a:avLst/>
          </a:prstGeom>
        </p:spPr>
        <p:txBody>
          <a:bodyPr/>
          <a:lstStyle>
            <a:lvl1pPr>
              <a:defRPr sz="1920">
                <a:solidFill>
                  <a:srgbClr val="404041"/>
                </a:solidFill>
              </a:defRPr>
            </a:lvl1pPr>
          </a:lstStyle>
          <a:p>
            <a:r>
              <a:rPr lang="en-US"/>
              <a:t>Click icon to add picture</a:t>
            </a:r>
          </a:p>
        </p:txBody>
      </p:sp>
      <p:sp>
        <p:nvSpPr>
          <p:cNvPr id="6" name="Rectangle 5">
            <a:extLst>
              <a:ext uri="{FF2B5EF4-FFF2-40B4-BE49-F238E27FC236}">
                <a16:creationId xmlns:a16="http://schemas.microsoft.com/office/drawing/2014/main" id="{9ABF3484-BC50-3ACE-7A6F-333990AF7E6C}"/>
              </a:ext>
            </a:extLst>
          </p:cNvPr>
          <p:cNvSpPr/>
          <p:nvPr userDrawn="1"/>
        </p:nvSpPr>
        <p:spPr>
          <a:xfrm>
            <a:off x="906780" y="1201972"/>
            <a:ext cx="6126480" cy="6149340"/>
          </a:xfrm>
          <a:prstGeom prst="rect">
            <a:avLst/>
          </a:prstGeom>
          <a:solidFill>
            <a:schemeClr val="bg1"/>
          </a:solidFill>
          <a:ln w="12700">
            <a:solidFill>
              <a:srgbClr val="E6E6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p>
        </p:txBody>
      </p:sp>
      <p:cxnSp>
        <p:nvCxnSpPr>
          <p:cNvPr id="7" name="Straight Connector 6">
            <a:extLst>
              <a:ext uri="{FF2B5EF4-FFF2-40B4-BE49-F238E27FC236}">
                <a16:creationId xmlns:a16="http://schemas.microsoft.com/office/drawing/2014/main" id="{1FC9FF12-6D0F-E8E0-C58A-FCBA5AB7375E}"/>
              </a:ext>
            </a:extLst>
          </p:cNvPr>
          <p:cNvCxnSpPr>
            <a:cxnSpLocks/>
          </p:cNvCxnSpPr>
          <p:nvPr userDrawn="1"/>
        </p:nvCxnSpPr>
        <p:spPr>
          <a:xfrm>
            <a:off x="1397363" y="3372004"/>
            <a:ext cx="3271706" cy="0"/>
          </a:xfrm>
          <a:prstGeom prst="line">
            <a:avLst/>
          </a:prstGeom>
          <a:ln>
            <a:solidFill>
              <a:srgbClr val="FF671F"/>
            </a:solidFill>
          </a:ln>
        </p:spPr>
        <p:style>
          <a:lnRef idx="1">
            <a:schemeClr val="accent2"/>
          </a:lnRef>
          <a:fillRef idx="0">
            <a:schemeClr val="accent2"/>
          </a:fillRef>
          <a:effectRef idx="0">
            <a:schemeClr val="accent2"/>
          </a:effectRef>
          <a:fontRef idx="minor">
            <a:schemeClr val="tx1"/>
          </a:fontRef>
        </p:style>
      </p:cxnSp>
      <p:sp>
        <p:nvSpPr>
          <p:cNvPr id="8" name="Title 1">
            <a:extLst>
              <a:ext uri="{FF2B5EF4-FFF2-40B4-BE49-F238E27FC236}">
                <a16:creationId xmlns:a16="http://schemas.microsoft.com/office/drawing/2014/main" id="{4EA6E975-3AD4-395D-11CC-FCCA183C95A7}"/>
              </a:ext>
            </a:extLst>
          </p:cNvPr>
          <p:cNvSpPr>
            <a:spLocks noGrp="1"/>
          </p:cNvSpPr>
          <p:nvPr>
            <p:ph type="title" hasCustomPrompt="1"/>
          </p:nvPr>
        </p:nvSpPr>
        <p:spPr>
          <a:xfrm>
            <a:off x="1397363" y="1793688"/>
            <a:ext cx="3922061" cy="790804"/>
          </a:xfrm>
          <a:prstGeom prst="rect">
            <a:avLst/>
          </a:prstGeom>
        </p:spPr>
        <p:txBody>
          <a:bodyPr/>
          <a:lstStyle>
            <a:lvl1pPr>
              <a:defRPr sz="4800" b="1">
                <a:solidFill>
                  <a:srgbClr val="404041"/>
                </a:solidFill>
                <a:latin typeface="Arial" panose="020B0604020202020204" pitchFamily="34" charset="0"/>
                <a:cs typeface="Arial" panose="020B0604020202020204" pitchFamily="34" charset="0"/>
              </a:defRPr>
            </a:lvl1pPr>
          </a:lstStyle>
          <a:p>
            <a:r>
              <a:rPr lang="en-US"/>
              <a:t>Headline </a:t>
            </a:r>
            <a:br>
              <a:rPr lang="en-US"/>
            </a:br>
            <a:r>
              <a:rPr lang="en-US"/>
              <a:t>Goes Here</a:t>
            </a:r>
          </a:p>
        </p:txBody>
      </p:sp>
      <p:sp>
        <p:nvSpPr>
          <p:cNvPr id="9" name="Text Placeholder 3">
            <a:extLst>
              <a:ext uri="{FF2B5EF4-FFF2-40B4-BE49-F238E27FC236}">
                <a16:creationId xmlns:a16="http://schemas.microsoft.com/office/drawing/2014/main" id="{555B67BB-F18E-AB7A-F060-99007BF1AECA}"/>
              </a:ext>
            </a:extLst>
          </p:cNvPr>
          <p:cNvSpPr>
            <a:spLocks noGrp="1"/>
          </p:cNvSpPr>
          <p:nvPr>
            <p:ph type="body" sz="half" idx="11" hasCustomPrompt="1"/>
          </p:nvPr>
        </p:nvSpPr>
        <p:spPr>
          <a:xfrm>
            <a:off x="1397363" y="3685430"/>
            <a:ext cx="4852366" cy="3120887"/>
          </a:xfrm>
          <a:prstGeom prst="rect">
            <a:avLst/>
          </a:prstGeom>
        </p:spPr>
        <p:txBody>
          <a:bodyPr/>
          <a:lstStyle>
            <a:lvl1pPr marL="0" indent="0">
              <a:buNone/>
              <a:defRPr sz="1920">
                <a:solidFill>
                  <a:srgbClr val="404041"/>
                </a:solidFill>
                <a:latin typeface="Arial" panose="020B0604020202020204" pitchFamily="34" charset="0"/>
                <a:cs typeface="Arial" panose="020B0604020202020204" pitchFamily="34" charset="0"/>
              </a:defRPr>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marL="0" marR="0" lvl="0" indent="0" algn="l" defTabSz="109728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Lorem ipsum dolor sit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amet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consectetur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adipiscing</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Etiam</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et ipsum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felis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ullamcorper</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posuere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In et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leo</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elit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facilisis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varius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vitae sed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urna</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Ut mi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metus</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ut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eget</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gravida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congue</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r>
              <a:rPr kumimoji="0" lang="en-US" sz="1920" b="0" i="0" u="none" strike="noStrike" kern="1200" cap="none" spc="0" normalizeH="0" baseline="0" noProof="0" err="1">
                <a:ln>
                  <a:noFill/>
                </a:ln>
                <a:solidFill>
                  <a:srgbClr val="404041"/>
                </a:solidFill>
                <a:effectLst/>
                <a:uLnTx/>
                <a:uFillTx/>
                <a:latin typeface="Arial" panose="020B0604020202020204" pitchFamily="34" charset="0"/>
                <a:ea typeface="+mn-ea"/>
                <a:cs typeface="Arial" panose="020B0604020202020204" pitchFamily="34" charset="0"/>
              </a:rPr>
              <a:t>arcu</a:t>
            </a:r>
            <a:r>
              <a:rPr kumimoji="0" lang="en-US" sz="1920" b="0" i="0" u="none" strike="noStrike" kern="1200" cap="none" spc="0" normalizeH="0" baseline="0" noProof="0">
                <a:ln>
                  <a:noFill/>
                </a:ln>
                <a:solidFill>
                  <a:srgbClr val="404041"/>
                </a:solidFill>
                <a:effectLst/>
                <a:uLnTx/>
                <a:uFillTx/>
                <a:latin typeface="Arial" panose="020B0604020202020204" pitchFamily="34" charset="0"/>
                <a:ea typeface="+mn-ea"/>
                <a:cs typeface="Arial" panose="020B0604020202020204" pitchFamily="34" charset="0"/>
              </a:rPr>
              <a:t>. </a:t>
            </a:r>
          </a:p>
          <a:p>
            <a:pPr lvl="0"/>
            <a:endParaRPr lang="en-US"/>
          </a:p>
          <a:p>
            <a:pPr lvl="0"/>
            <a:endParaRPr lang="en-US"/>
          </a:p>
        </p:txBody>
      </p:sp>
    </p:spTree>
    <p:extLst>
      <p:ext uri="{BB962C8B-B14F-4D97-AF65-F5344CB8AC3E}">
        <p14:creationId xmlns:p14="http://schemas.microsoft.com/office/powerpoint/2010/main" val="9093150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2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18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3_Custom Layout">
    <p:bg>
      <p:bgPr>
        <a:blipFill dpi="0" rotWithShape="1">
          <a:blip r:embed="rId2">
            <a:alphaModFix amt="50000"/>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11935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128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harts and Graphs">
    <p:bg>
      <p:bgPr>
        <a:blipFill dpi="0" rotWithShape="1">
          <a:blip r:embed="rId2">
            <a:alphaModFix amt="55000"/>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2836430"/>
      </p:ext>
    </p:extLst>
  </p:cSld>
  <p:clrMapOvr>
    <a:masterClrMapping/>
  </p:clrMapOvr>
  <p:extLst>
    <p:ext uri="{DCECCB84-F9BA-43D5-87BE-67443E8EF086}">
      <p15:sldGuideLst xmlns:p15="http://schemas.microsoft.com/office/powerpoint/2012/main">
        <p15:guide id="1" orient="horz" pos="2592" userDrawn="1">
          <p15:clr>
            <a:srgbClr val="FBAE40"/>
          </p15:clr>
        </p15:guide>
        <p15:guide id="2" pos="4608"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1A6CFC33-7C10-C378-4A03-0C26A75207B7}"/>
              </a:ext>
            </a:extLst>
          </p:cNvPr>
          <p:cNvSpPr txBox="1">
            <a:spLocks/>
          </p:cNvSpPr>
          <p:nvPr userDrawn="1"/>
        </p:nvSpPr>
        <p:spPr>
          <a:xfrm>
            <a:off x="406514" y="7975158"/>
            <a:ext cx="4130936" cy="157188"/>
          </a:xfrm>
          <a:prstGeom prst="rect">
            <a:avLst/>
          </a:prstGeom>
        </p:spPr>
        <p:txBody>
          <a:bodyPr vert="horz" lIns="0" tIns="65311" rIns="130622" bIns="65311" rtlCol="0" anchor="ctr"/>
          <a:lstStyle>
            <a:lvl1pPr marL="0" indent="0" algn="l" defTabSz="457200" rtl="0" eaLnBrk="1" latinLnBrk="0" hangingPunct="1">
              <a:spcBef>
                <a:spcPct val="20000"/>
              </a:spcBef>
              <a:buClr>
                <a:schemeClr val="bg2"/>
              </a:buClr>
              <a:buFont typeface="Wingdings" charset="2"/>
              <a:buNone/>
              <a:defRPr lang="en-US" sz="1200" kern="1200" dirty="0">
                <a:solidFill>
                  <a:srgbClr val="000000"/>
                </a:solidFill>
                <a:latin typeface="+mn-lt"/>
                <a:ea typeface="+mn-ea"/>
                <a:cs typeface="+mn-cs"/>
              </a:defRPr>
            </a:lvl1pPr>
            <a:lvl2pPr marL="173038" indent="-173038" algn="l" defTabSz="457200" rtl="0" eaLnBrk="1" latinLnBrk="0" hangingPunct="1">
              <a:spcBef>
                <a:spcPct val="20000"/>
              </a:spcBef>
              <a:buClr>
                <a:schemeClr val="bg2"/>
              </a:buClr>
              <a:buSzPct val="110000"/>
              <a:buFont typeface="Wingdings" charset="2"/>
              <a:buChar char="§"/>
              <a:defRPr sz="1600" kern="1200">
                <a:solidFill>
                  <a:schemeClr val="tx1"/>
                </a:solidFill>
                <a:latin typeface="+mn-lt"/>
                <a:ea typeface="+mn-ea"/>
                <a:cs typeface="+mn-cs"/>
              </a:defRPr>
            </a:lvl2pPr>
            <a:lvl3pPr marL="346075" indent="-173038"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3pPr>
            <a:lvl4pPr marL="512763" indent="-166688" algn="l" defTabSz="457200" rtl="0" eaLnBrk="1" latinLnBrk="0" hangingPunct="1">
              <a:spcBef>
                <a:spcPct val="20000"/>
              </a:spcBef>
              <a:buClr>
                <a:schemeClr val="bg2"/>
              </a:buClr>
              <a:buFont typeface="Wingdings" charset="2"/>
              <a:buChar char="§"/>
              <a:defRPr sz="1600" kern="1200">
                <a:solidFill>
                  <a:schemeClr val="tx1"/>
                </a:solidFill>
                <a:latin typeface="+mn-lt"/>
                <a:ea typeface="+mn-ea"/>
                <a:cs typeface="+mn-cs"/>
              </a:defRPr>
            </a:lvl4pPr>
            <a:lvl5pPr marL="684213" indent="-171450" algn="l" defTabSz="457200" rtl="0" eaLnBrk="1" latinLnBrk="0" hangingPunct="1">
              <a:spcBef>
                <a:spcPct val="20000"/>
              </a:spcBef>
              <a:buClr>
                <a:schemeClr val="bg2"/>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548640" rtl="0" eaLnBrk="1" fontAlgn="auto" latinLnBrk="0" hangingPunct="1">
              <a:lnSpc>
                <a:spcPct val="100000"/>
              </a:lnSpc>
              <a:spcBef>
                <a:spcPct val="20000"/>
              </a:spcBef>
              <a:spcAft>
                <a:spcPts val="0"/>
              </a:spcAft>
              <a:buClr>
                <a:schemeClr val="bg2"/>
              </a:buClr>
              <a:buSzTx/>
              <a:buFont typeface="Wingdings" charset="2"/>
              <a:buNone/>
              <a:tabLst/>
              <a:defRPr/>
            </a:pPr>
            <a:r>
              <a:rPr lang="en-US" sz="1200" b="0" dirty="0">
                <a:solidFill>
                  <a:srgbClr val="404041"/>
                </a:solidFill>
                <a:latin typeface="Arial" panose="020B0604020202020204" pitchFamily="34" charset="0"/>
                <a:ea typeface="Verdana" panose="020B0604030504040204" pitchFamily="34" charset="0"/>
                <a:cs typeface="Arial" panose="020B0604020202020204" pitchFamily="34" charset="0"/>
              </a:rPr>
              <a:t>PRISM PPAP Training</a:t>
            </a:r>
            <a:endParaRPr lang="en-US" sz="1200" dirty="0">
              <a:solidFill>
                <a:srgbClr val="404041"/>
              </a:solidFill>
            </a:endParaRPr>
          </a:p>
          <a:p>
            <a:pPr algn="l"/>
            <a:endParaRPr lang="en-US" sz="1200" b="0" dirty="0">
              <a:solidFill>
                <a:srgbClr val="404041"/>
              </a:solidFill>
              <a:latin typeface="Arial" panose="020B0604020202020204" pitchFamily="34" charset="0"/>
              <a:ea typeface="Verdana" panose="020B0604030504040204" pitchFamily="34" charset="0"/>
              <a:cs typeface="Arial" panose="020B0604020202020204" pitchFamily="34" charset="0"/>
            </a:endParaRPr>
          </a:p>
        </p:txBody>
      </p:sp>
      <p:pic>
        <p:nvPicPr>
          <p:cNvPr id="5" name="Picture 4" descr="A black background with grey letters&#10;&#10;Description automatically generated">
            <a:extLst>
              <a:ext uri="{FF2B5EF4-FFF2-40B4-BE49-F238E27FC236}">
                <a16:creationId xmlns:a16="http://schemas.microsoft.com/office/drawing/2014/main" id="{E3EE13C5-BAEF-F86C-1BAC-27F647A42247}"/>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2819177" y="7775066"/>
            <a:ext cx="1428088" cy="264620"/>
          </a:xfrm>
          <a:prstGeom prst="rect">
            <a:avLst/>
          </a:prstGeom>
        </p:spPr>
      </p:pic>
      <p:sp>
        <p:nvSpPr>
          <p:cNvPr id="2" name="Text Box 4">
            <a:extLst>
              <a:ext uri="{FF2B5EF4-FFF2-40B4-BE49-F238E27FC236}">
                <a16:creationId xmlns:a16="http://schemas.microsoft.com/office/drawing/2014/main" id="{807A50F6-2C37-370E-A75A-027250B3A931}"/>
              </a:ext>
            </a:extLst>
          </p:cNvPr>
          <p:cNvSpPr txBox="1">
            <a:spLocks noChangeArrowheads="1"/>
          </p:cNvSpPr>
          <p:nvPr userDrawn="1"/>
        </p:nvSpPr>
        <p:spPr bwMode="auto">
          <a:xfrm>
            <a:off x="-2642415" y="3126549"/>
            <a:ext cx="2381834" cy="1754326"/>
          </a:xfrm>
          <a:prstGeom prst="rect">
            <a:avLst/>
          </a:prstGeom>
          <a:solidFill>
            <a:schemeClr val="bg1"/>
          </a:solidFill>
          <a:ln w="9525">
            <a:solidFill>
              <a:srgbClr val="6E6E6E"/>
            </a:solidFill>
            <a:miter lim="800000"/>
            <a:headEnd/>
            <a:tailEnd/>
          </a:ln>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80" b="0">
                <a:solidFill>
                  <a:srgbClr val="6E6E6E"/>
                </a:solidFill>
                <a:latin typeface="Arial" panose="020B0604020202020204" pitchFamily="34" charset="0"/>
                <a:cs typeface="Arial" panose="020B0604020202020204" pitchFamily="34" charset="0"/>
              </a:rPr>
              <a:t>Use this Allegion Brand color palette to quickly change the color of text and shapes.</a:t>
            </a:r>
            <a:br>
              <a:rPr lang="en-US" sz="1080" b="0">
                <a:solidFill>
                  <a:srgbClr val="6E6E6E"/>
                </a:solidFill>
                <a:latin typeface="Arial" panose="020B0604020202020204" pitchFamily="34" charset="0"/>
                <a:cs typeface="Arial" panose="020B0604020202020204" pitchFamily="34" charset="0"/>
              </a:rPr>
            </a:br>
            <a:br>
              <a:rPr lang="en-US" sz="1080" b="0">
                <a:solidFill>
                  <a:srgbClr val="6E6E6E"/>
                </a:solidFill>
                <a:latin typeface="Arial" panose="020B0604020202020204" pitchFamily="34" charset="0"/>
                <a:cs typeface="Arial" panose="020B0604020202020204" pitchFamily="34" charset="0"/>
              </a:rPr>
            </a:br>
            <a:r>
              <a:rPr lang="en-US" sz="1080" b="0">
                <a:solidFill>
                  <a:srgbClr val="6E6E6E"/>
                </a:solidFill>
                <a:latin typeface="Arial" panose="020B0604020202020204" pitchFamily="34" charset="0"/>
                <a:cs typeface="Arial" panose="020B0604020202020204" pitchFamily="34" charset="0"/>
              </a:rPr>
              <a:t>Select the text or shape, go to the Font Color (for text) or Shape Fill (for shapes) drop-down menu, and click on the Eyedropper tool. Then, hover over the palette above and click the color you want to apply.</a:t>
            </a:r>
            <a:r>
              <a:rPr lang="en-US" sz="1080" b="1">
                <a:solidFill>
                  <a:srgbClr val="6E6E6E"/>
                </a:solidFill>
                <a:latin typeface="Arial" panose="020B0604020202020204" pitchFamily="34" charset="0"/>
                <a:cs typeface="Arial" panose="020B0604020202020204" pitchFamily="34" charset="0"/>
              </a:rPr>
              <a:t> </a:t>
            </a:r>
            <a:endParaRPr lang="en-US" sz="1080">
              <a:solidFill>
                <a:srgbClr val="6E6E6E"/>
              </a:solidFill>
              <a:latin typeface="Arial" panose="020B0604020202020204" pitchFamily="34" charset="0"/>
              <a:cs typeface="Arial" panose="020B0604020202020204" pitchFamily="34" charset="0"/>
            </a:endParaRPr>
          </a:p>
        </p:txBody>
      </p:sp>
      <p:grpSp>
        <p:nvGrpSpPr>
          <p:cNvPr id="20" name="Group 19">
            <a:extLst>
              <a:ext uri="{FF2B5EF4-FFF2-40B4-BE49-F238E27FC236}">
                <a16:creationId xmlns:a16="http://schemas.microsoft.com/office/drawing/2014/main" id="{1D5F616E-8297-C27E-F942-D75A770F4686}"/>
              </a:ext>
            </a:extLst>
          </p:cNvPr>
          <p:cNvGrpSpPr/>
          <p:nvPr userDrawn="1"/>
        </p:nvGrpSpPr>
        <p:grpSpPr>
          <a:xfrm>
            <a:off x="-2653751" y="63799"/>
            <a:ext cx="2023339" cy="2939331"/>
            <a:chOff x="-2653751" y="63799"/>
            <a:chExt cx="2023339" cy="2939331"/>
          </a:xfrm>
        </p:grpSpPr>
        <p:sp>
          <p:nvSpPr>
            <p:cNvPr id="3" name="Rectangle 2">
              <a:extLst>
                <a:ext uri="{FF2B5EF4-FFF2-40B4-BE49-F238E27FC236}">
                  <a16:creationId xmlns:a16="http://schemas.microsoft.com/office/drawing/2014/main" id="{894F141A-6BA7-89FF-FAF2-7AE7B277D2DF}"/>
                </a:ext>
              </a:extLst>
            </p:cNvPr>
            <p:cNvSpPr/>
            <p:nvPr userDrawn="1"/>
          </p:nvSpPr>
          <p:spPr>
            <a:xfrm>
              <a:off x="-2651566" y="63799"/>
              <a:ext cx="633887" cy="8568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6" name="Rectangle 5">
              <a:extLst>
                <a:ext uri="{FF2B5EF4-FFF2-40B4-BE49-F238E27FC236}">
                  <a16:creationId xmlns:a16="http://schemas.microsoft.com/office/drawing/2014/main" id="{50AB170F-7435-4F13-94A1-8534DC30F7DF}"/>
                </a:ext>
              </a:extLst>
            </p:cNvPr>
            <p:cNvSpPr/>
            <p:nvPr userDrawn="1"/>
          </p:nvSpPr>
          <p:spPr>
            <a:xfrm>
              <a:off x="-1957204" y="63799"/>
              <a:ext cx="633887" cy="85684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7" name="Rectangle 6">
              <a:extLst>
                <a:ext uri="{FF2B5EF4-FFF2-40B4-BE49-F238E27FC236}">
                  <a16:creationId xmlns:a16="http://schemas.microsoft.com/office/drawing/2014/main" id="{6F15E2F2-1AE5-F6D6-A6DF-702C8AA26CC3}"/>
                </a:ext>
              </a:extLst>
            </p:cNvPr>
            <p:cNvSpPr/>
            <p:nvPr userDrawn="1"/>
          </p:nvSpPr>
          <p:spPr>
            <a:xfrm>
              <a:off x="-1267214" y="63799"/>
              <a:ext cx="633887" cy="301643"/>
            </a:xfrm>
            <a:prstGeom prst="rect">
              <a:avLst/>
            </a:prstGeom>
            <a:solidFill>
              <a:srgbClr val="6E6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9" name="Rectangle 8">
              <a:extLst>
                <a:ext uri="{FF2B5EF4-FFF2-40B4-BE49-F238E27FC236}">
                  <a16:creationId xmlns:a16="http://schemas.microsoft.com/office/drawing/2014/main" id="{2B14B36F-C0C0-4B54-9223-A8C3E4B5A0C3}"/>
                </a:ext>
              </a:extLst>
            </p:cNvPr>
            <p:cNvSpPr/>
            <p:nvPr userDrawn="1"/>
          </p:nvSpPr>
          <p:spPr>
            <a:xfrm>
              <a:off x="-1267942" y="360341"/>
              <a:ext cx="633887" cy="301643"/>
            </a:xfrm>
            <a:prstGeom prst="rect">
              <a:avLst/>
            </a:prstGeom>
            <a:solidFill>
              <a:srgbClr val="9393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0" name="Rectangle 9">
              <a:extLst>
                <a:ext uri="{FF2B5EF4-FFF2-40B4-BE49-F238E27FC236}">
                  <a16:creationId xmlns:a16="http://schemas.microsoft.com/office/drawing/2014/main" id="{9AEBC943-B866-DDDE-FFC0-66F0B76BEB00}"/>
                </a:ext>
              </a:extLst>
            </p:cNvPr>
            <p:cNvSpPr/>
            <p:nvPr userDrawn="1"/>
          </p:nvSpPr>
          <p:spPr>
            <a:xfrm>
              <a:off x="-1264299" y="652512"/>
              <a:ext cx="633887" cy="261892"/>
            </a:xfrm>
            <a:prstGeom prst="rect">
              <a:avLst/>
            </a:prstGeom>
            <a:solidFill>
              <a:srgbClr val="E1E1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1" name="Rectangle 10">
              <a:extLst>
                <a:ext uri="{FF2B5EF4-FFF2-40B4-BE49-F238E27FC236}">
                  <a16:creationId xmlns:a16="http://schemas.microsoft.com/office/drawing/2014/main" id="{F9AD7EF2-DB4F-B317-51D4-83D0F8C4C876}"/>
                </a:ext>
              </a:extLst>
            </p:cNvPr>
            <p:cNvSpPr/>
            <p:nvPr userDrawn="1"/>
          </p:nvSpPr>
          <p:spPr>
            <a:xfrm>
              <a:off x="-2652295" y="1002380"/>
              <a:ext cx="633887" cy="63024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2" name="Rectangle 11">
              <a:extLst>
                <a:ext uri="{FF2B5EF4-FFF2-40B4-BE49-F238E27FC236}">
                  <a16:creationId xmlns:a16="http://schemas.microsoft.com/office/drawing/2014/main" id="{1C61451F-403F-6536-F642-F5A2DD5A48E4}"/>
                </a:ext>
              </a:extLst>
            </p:cNvPr>
            <p:cNvSpPr/>
            <p:nvPr userDrawn="1"/>
          </p:nvSpPr>
          <p:spPr>
            <a:xfrm>
              <a:off x="-1957934" y="1006023"/>
              <a:ext cx="633887" cy="630244"/>
            </a:xfrm>
            <a:prstGeom prst="rect">
              <a:avLst/>
            </a:prstGeom>
            <a:solidFill>
              <a:srgbClr val="DC58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3" name="Rectangle 12">
              <a:extLst>
                <a:ext uri="{FF2B5EF4-FFF2-40B4-BE49-F238E27FC236}">
                  <a16:creationId xmlns:a16="http://schemas.microsoft.com/office/drawing/2014/main" id="{1087F155-0576-3F8C-C209-8DC14A1BA43B}"/>
                </a:ext>
              </a:extLst>
            </p:cNvPr>
            <p:cNvSpPr/>
            <p:nvPr userDrawn="1"/>
          </p:nvSpPr>
          <p:spPr>
            <a:xfrm>
              <a:off x="-1272316" y="1000923"/>
              <a:ext cx="633887" cy="630244"/>
            </a:xfrm>
            <a:prstGeom prst="rect">
              <a:avLst/>
            </a:prstGeom>
            <a:solidFill>
              <a:srgbClr val="C051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4" name="Rectangle 13">
              <a:extLst>
                <a:ext uri="{FF2B5EF4-FFF2-40B4-BE49-F238E27FC236}">
                  <a16:creationId xmlns:a16="http://schemas.microsoft.com/office/drawing/2014/main" id="{7538EC79-6CDF-F682-A1C1-3BC613E1E4A4}"/>
                </a:ext>
              </a:extLst>
            </p:cNvPr>
            <p:cNvSpPr/>
            <p:nvPr userDrawn="1"/>
          </p:nvSpPr>
          <p:spPr>
            <a:xfrm>
              <a:off x="-2653023" y="1692369"/>
              <a:ext cx="633887" cy="63024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5" name="Rectangle 14">
              <a:extLst>
                <a:ext uri="{FF2B5EF4-FFF2-40B4-BE49-F238E27FC236}">
                  <a16:creationId xmlns:a16="http://schemas.microsoft.com/office/drawing/2014/main" id="{068ECE27-EDD2-68AA-C787-AFCF4737AA50}"/>
                </a:ext>
              </a:extLst>
            </p:cNvPr>
            <p:cNvSpPr/>
            <p:nvPr userDrawn="1"/>
          </p:nvSpPr>
          <p:spPr>
            <a:xfrm>
              <a:off x="-1958662" y="1696012"/>
              <a:ext cx="633887" cy="630244"/>
            </a:xfrm>
            <a:prstGeom prst="rect">
              <a:avLst/>
            </a:prstGeom>
            <a:solidFill>
              <a:srgbClr val="509E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6" name="Rectangle 15">
              <a:extLst>
                <a:ext uri="{FF2B5EF4-FFF2-40B4-BE49-F238E27FC236}">
                  <a16:creationId xmlns:a16="http://schemas.microsoft.com/office/drawing/2014/main" id="{E5DEAF04-CDF9-CF08-E250-CB855FD260F9}"/>
                </a:ext>
              </a:extLst>
            </p:cNvPr>
            <p:cNvSpPr/>
            <p:nvPr userDrawn="1"/>
          </p:nvSpPr>
          <p:spPr>
            <a:xfrm>
              <a:off x="-1273044" y="1690912"/>
              <a:ext cx="633887" cy="63024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7" name="Rectangle 16">
              <a:extLst>
                <a:ext uri="{FF2B5EF4-FFF2-40B4-BE49-F238E27FC236}">
                  <a16:creationId xmlns:a16="http://schemas.microsoft.com/office/drawing/2014/main" id="{AACCE170-9494-E365-7A71-E2D2D778EDEF}"/>
                </a:ext>
              </a:extLst>
            </p:cNvPr>
            <p:cNvSpPr/>
            <p:nvPr userDrawn="1"/>
          </p:nvSpPr>
          <p:spPr>
            <a:xfrm>
              <a:off x="-2653751" y="2369243"/>
              <a:ext cx="633887" cy="63024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sp>
          <p:nvSpPr>
            <p:cNvPr id="18" name="Rectangle 17">
              <a:extLst>
                <a:ext uri="{FF2B5EF4-FFF2-40B4-BE49-F238E27FC236}">
                  <a16:creationId xmlns:a16="http://schemas.microsoft.com/office/drawing/2014/main" id="{8251B341-4D9A-73AE-ABC9-38C2A7C5E615}"/>
                </a:ext>
              </a:extLst>
            </p:cNvPr>
            <p:cNvSpPr/>
            <p:nvPr userDrawn="1"/>
          </p:nvSpPr>
          <p:spPr>
            <a:xfrm>
              <a:off x="-1959390" y="2372886"/>
              <a:ext cx="633887" cy="63024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92"/>
            </a:p>
          </p:txBody>
        </p:sp>
      </p:grpSp>
    </p:spTree>
    <p:extLst>
      <p:ext uri="{BB962C8B-B14F-4D97-AF65-F5344CB8AC3E}">
        <p14:creationId xmlns:p14="http://schemas.microsoft.com/office/powerpoint/2010/main" val="3231158251"/>
      </p:ext>
    </p:extLst>
  </p:cSld>
  <p:clrMap bg1="lt1" tx1="dk1" bg2="lt2" tx2="dk2" accent1="accent1" accent2="accent2" accent3="accent3" accent4="accent4" accent5="accent5" accent6="accent6" hlink="hlink" folHlink="folHlink"/>
  <p:sldLayoutIdLst>
    <p:sldLayoutId id="2147483712" r:id="rId1"/>
    <p:sldLayoutId id="2147483744" r:id="rId2"/>
    <p:sldLayoutId id="2147483745" r:id="rId3"/>
    <p:sldLayoutId id="2147483660" r:id="rId4"/>
    <p:sldLayoutId id="2147483734" r:id="rId5"/>
    <p:sldLayoutId id="2147483662" r:id="rId6"/>
    <p:sldLayoutId id="2147483681" r:id="rId7"/>
    <p:sldLayoutId id="2147483680" r:id="rId8"/>
    <p:sldLayoutId id="2147483709" r:id="rId9"/>
    <p:sldLayoutId id="2147483710" r:id="rId10"/>
    <p:sldLayoutId id="2147483711" r:id="rId11"/>
    <p:sldLayoutId id="2147483713" r:id="rId12"/>
    <p:sldLayoutId id="2147483714" r:id="rId13"/>
    <p:sldLayoutId id="2147483715" r:id="rId14"/>
    <p:sldLayoutId id="2147483716" r:id="rId15"/>
    <p:sldLayoutId id="2147483717" r:id="rId16"/>
    <p:sldLayoutId id="2147483718" r:id="rId17"/>
    <p:sldLayoutId id="2147483738" r:id="rId18"/>
    <p:sldLayoutId id="2147483742" r:id="rId19"/>
    <p:sldLayoutId id="2147483741" r:id="rId20"/>
    <p:sldLayoutId id="2147483727" r:id="rId21"/>
    <p:sldLayoutId id="2147483728" r:id="rId22"/>
    <p:sldLayoutId id="2147483729" r:id="rId23"/>
    <p:sldLayoutId id="2147483730" r:id="rId24"/>
    <p:sldLayoutId id="2147483731" r:id="rId25"/>
    <p:sldLayoutId id="2147483732" r:id="rId26"/>
    <p:sldLayoutId id="2147483733" r:id="rId27"/>
    <p:sldLayoutId id="2147483690" r:id="rId28"/>
  </p:sldLayoutIdLst>
  <p:hf sldNum="0" hd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92" userDrawn="1">
          <p15:clr>
            <a:srgbClr val="F26B43"/>
          </p15:clr>
        </p15:guide>
        <p15:guide id="2" pos="4608" userDrawn="1">
          <p15:clr>
            <a:srgbClr val="F26B43"/>
          </p15:clr>
        </p15:guide>
        <p15:guide id="3" orient="horz" pos="50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hyperlink" Target="https://www.prismportal.net/cgi-bin/owa.cgi/awi.MyAccoun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customXml" Target="../ink/ink1.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mailto:Molly.Krich@allegion.com"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mailto:William.bailey@allegion.com" TargetMode="External"/><Relationship Id="rId5" Type="http://schemas.openxmlformats.org/officeDocument/2006/relationships/image" Target="../media/image11.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0DAE-D068-D95A-BCAD-F3A7C46D4B64}"/>
              </a:ext>
            </a:extLst>
          </p:cNvPr>
          <p:cNvSpPr>
            <a:spLocks noGrp="1"/>
          </p:cNvSpPr>
          <p:nvPr>
            <p:ph type="title"/>
          </p:nvPr>
        </p:nvSpPr>
        <p:spPr>
          <a:xfrm>
            <a:off x="742494" y="3308914"/>
            <a:ext cx="6696274" cy="1590676"/>
          </a:xfrm>
        </p:spPr>
        <p:txBody>
          <a:bodyPr/>
          <a:lstStyle/>
          <a:p>
            <a:r>
              <a:rPr lang="en-US" sz="4800" dirty="0"/>
              <a:t>PRISM PPAP </a:t>
            </a:r>
            <a:br>
              <a:rPr lang="en-US" sz="4800" dirty="0"/>
            </a:br>
            <a:r>
              <a:rPr lang="en-US" sz="4000" dirty="0">
                <a:solidFill>
                  <a:srgbClr val="00B0F0"/>
                </a:solidFill>
              </a:rPr>
              <a:t>Supplier Training</a:t>
            </a:r>
            <a:endParaRPr lang="en-US" sz="4800" dirty="0">
              <a:solidFill>
                <a:srgbClr val="00B0F0"/>
              </a:solidFill>
            </a:endParaRPr>
          </a:p>
        </p:txBody>
      </p:sp>
      <p:sp>
        <p:nvSpPr>
          <p:cNvPr id="3" name="Text Placeholder 2">
            <a:extLst>
              <a:ext uri="{FF2B5EF4-FFF2-40B4-BE49-F238E27FC236}">
                <a16:creationId xmlns:a16="http://schemas.microsoft.com/office/drawing/2014/main" id="{29DE715D-DD04-77B3-C41C-DA7489ECDFA8}"/>
              </a:ext>
            </a:extLst>
          </p:cNvPr>
          <p:cNvSpPr>
            <a:spLocks noGrp="1"/>
          </p:cNvSpPr>
          <p:nvPr>
            <p:ph type="body" sz="half" idx="2"/>
          </p:nvPr>
        </p:nvSpPr>
        <p:spPr/>
        <p:txBody>
          <a:bodyPr/>
          <a:lstStyle/>
          <a:p>
            <a:r>
              <a:rPr lang="en-US" dirty="0">
                <a:solidFill>
                  <a:schemeClr val="tx2"/>
                </a:solidFill>
              </a:rPr>
              <a:t>September 2026</a:t>
            </a:r>
          </a:p>
        </p:txBody>
      </p:sp>
      <p:sp>
        <p:nvSpPr>
          <p:cNvPr id="4" name="Text Placeholder 3">
            <a:extLst>
              <a:ext uri="{FF2B5EF4-FFF2-40B4-BE49-F238E27FC236}">
                <a16:creationId xmlns:a16="http://schemas.microsoft.com/office/drawing/2014/main" id="{506860C4-2B43-A8A6-A92F-2292229A6F31}"/>
              </a:ext>
            </a:extLst>
          </p:cNvPr>
          <p:cNvSpPr>
            <a:spLocks noGrp="1"/>
          </p:cNvSpPr>
          <p:nvPr>
            <p:ph type="body" sz="half" idx="10"/>
          </p:nvPr>
        </p:nvSpPr>
        <p:spPr>
          <a:xfrm>
            <a:off x="742494" y="5585082"/>
            <a:ext cx="4718684" cy="398678"/>
          </a:xfrm>
        </p:spPr>
        <p:txBody>
          <a:bodyPr/>
          <a:lstStyle/>
          <a:p>
            <a:r>
              <a:rPr lang="en-US" sz="2880" dirty="0"/>
              <a:t>Allegion Supplier Quality</a:t>
            </a:r>
          </a:p>
        </p:txBody>
      </p:sp>
    </p:spTree>
    <p:extLst>
      <p:ext uri="{BB962C8B-B14F-4D97-AF65-F5344CB8AC3E}">
        <p14:creationId xmlns:p14="http://schemas.microsoft.com/office/powerpoint/2010/main" val="2263329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1DF863-2AA5-FE08-0AB6-F8287FE51522}"/>
              </a:ext>
            </a:extLst>
          </p:cNvPr>
          <p:cNvSpPr>
            <a:spLocks noGrp="1"/>
          </p:cNvSpPr>
          <p:nvPr>
            <p:ph type="body" sz="half" idx="2"/>
          </p:nvPr>
        </p:nvSpPr>
        <p:spPr>
          <a:xfrm>
            <a:off x="742494" y="2328824"/>
            <a:ext cx="11584973" cy="4828332"/>
          </a:xfrm>
        </p:spPr>
        <p:txBody>
          <a:bodyPr numCol="1"/>
          <a:lstStyle/>
          <a:p>
            <a:pPr lvl="0"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Overview</a:t>
            </a:r>
          </a:p>
          <a:p>
            <a:pPr lvl="0"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Access</a:t>
            </a:r>
          </a:p>
          <a:p>
            <a:pPr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PRISM PPAP Terminology</a:t>
            </a:r>
          </a:p>
          <a:p>
            <a:pPr lvl="0"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Home Page &amp; Navigation</a:t>
            </a:r>
          </a:p>
          <a:p>
            <a:pPr lvl="0"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Binders, Packages, &amp; Elements</a:t>
            </a:r>
          </a:p>
          <a:p>
            <a:pPr lvl="0"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PPAP Package Process</a:t>
            </a:r>
          </a:p>
          <a:p>
            <a:pPr lvl="0"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Access (within PRISM)</a:t>
            </a:r>
          </a:p>
          <a:p>
            <a:pPr lvl="0"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Questions?</a:t>
            </a:r>
          </a:p>
          <a:p>
            <a:pPr lvl="0" defTabSz="653110">
              <a:lnSpc>
                <a:spcPct val="100000"/>
              </a:lnSpc>
              <a:spcBef>
                <a:spcPct val="20000"/>
              </a:spcBef>
              <a:buClr>
                <a:srgbClr val="FF671F"/>
              </a:buClr>
              <a:buFont typeface="Wingdings" panose="05000000000000000000" pitchFamily="2" charset="2"/>
              <a:buChar char="Ø"/>
              <a:defRPr/>
            </a:pPr>
            <a:endParaRPr lang="en-US" sz="2000" dirty="0">
              <a:solidFill>
                <a:srgbClr val="404041"/>
              </a:solidFill>
              <a:ea typeface="Verdana" panose="020B0604030504040204" pitchFamily="34" charset="0"/>
            </a:endParaRPr>
          </a:p>
          <a:p>
            <a:pPr lvl="0" defTabSz="653110">
              <a:lnSpc>
                <a:spcPct val="100000"/>
              </a:lnSpc>
              <a:spcBef>
                <a:spcPct val="20000"/>
              </a:spcBef>
              <a:buClr>
                <a:srgbClr val="FF671F"/>
              </a:buClr>
              <a:buFont typeface="Wingdings" panose="05000000000000000000" pitchFamily="2" charset="2"/>
              <a:buChar char="Ø"/>
              <a:defRPr/>
            </a:pPr>
            <a:endParaRPr lang="en-US" sz="2000" dirty="0">
              <a:solidFill>
                <a:srgbClr val="404041"/>
              </a:solidFill>
              <a:ea typeface="Verdana" panose="020B0604030504040204" pitchFamily="34" charset="0"/>
            </a:endParaRPr>
          </a:p>
          <a:p>
            <a:pPr lvl="0" defTabSz="653110">
              <a:lnSpc>
                <a:spcPct val="100000"/>
              </a:lnSpc>
              <a:spcBef>
                <a:spcPct val="20000"/>
              </a:spcBef>
              <a:buClr>
                <a:srgbClr val="FF671F"/>
              </a:buClr>
              <a:buFont typeface="Wingdings" panose="05000000000000000000" pitchFamily="2" charset="2"/>
              <a:buChar char="Ø"/>
              <a:defRPr/>
            </a:pPr>
            <a:endParaRPr lang="en-US" sz="2000" dirty="0">
              <a:solidFill>
                <a:srgbClr val="404041"/>
              </a:solidFill>
              <a:ea typeface="Verdana" panose="020B0604030504040204" pitchFamily="34" charset="0"/>
            </a:endParaRPr>
          </a:p>
        </p:txBody>
      </p:sp>
      <p:sp>
        <p:nvSpPr>
          <p:cNvPr id="5" name="Title 4">
            <a:extLst>
              <a:ext uri="{FF2B5EF4-FFF2-40B4-BE49-F238E27FC236}">
                <a16:creationId xmlns:a16="http://schemas.microsoft.com/office/drawing/2014/main" id="{5EB92268-97E2-2EE2-4185-9840FC7EC768}"/>
              </a:ext>
            </a:extLst>
          </p:cNvPr>
          <p:cNvSpPr>
            <a:spLocks noGrp="1"/>
          </p:cNvSpPr>
          <p:nvPr>
            <p:ph type="title"/>
          </p:nvPr>
        </p:nvSpPr>
        <p:spPr/>
        <p:txBody>
          <a:bodyPr/>
          <a:lstStyle/>
          <a:p>
            <a:r>
              <a:rPr lang="en-US"/>
              <a:t>Table of Contents</a:t>
            </a:r>
          </a:p>
        </p:txBody>
      </p:sp>
      <p:sp>
        <p:nvSpPr>
          <p:cNvPr id="6" name="Text Placeholder 5">
            <a:extLst>
              <a:ext uri="{FF2B5EF4-FFF2-40B4-BE49-F238E27FC236}">
                <a16:creationId xmlns:a16="http://schemas.microsoft.com/office/drawing/2014/main" id="{F3B07C1D-AC9A-5CFD-F63C-3DA5212D3335}"/>
              </a:ext>
            </a:extLst>
          </p:cNvPr>
          <p:cNvSpPr>
            <a:spLocks noGrp="1"/>
          </p:cNvSpPr>
          <p:nvPr>
            <p:ph type="body" sz="half" idx="10"/>
          </p:nvPr>
        </p:nvSpPr>
        <p:spPr/>
        <p:txBody>
          <a:bodyPr/>
          <a:lstStyle/>
          <a:p>
            <a:r>
              <a:rPr lang="en-US"/>
              <a:t>PRISM PPAP Training</a:t>
            </a:r>
          </a:p>
        </p:txBody>
      </p:sp>
      <p:pic>
        <p:nvPicPr>
          <p:cNvPr id="9" name="Picture 2" descr="Allegion plc Global PPAP">
            <a:extLst>
              <a:ext uri="{FF2B5EF4-FFF2-40B4-BE49-F238E27FC236}">
                <a16:creationId xmlns:a16="http://schemas.microsoft.com/office/drawing/2014/main" id="{DF2FD33F-55F2-C788-5EC0-0C8645CB06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96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73FA1-F3F1-B617-AC7B-5698233C477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0A44DE0-9EB7-7319-897C-7A750B955E7C}"/>
              </a:ext>
            </a:extLst>
          </p:cNvPr>
          <p:cNvSpPr>
            <a:spLocks noGrp="1"/>
          </p:cNvSpPr>
          <p:nvPr>
            <p:ph type="body" sz="half" idx="2"/>
          </p:nvPr>
        </p:nvSpPr>
        <p:spPr>
          <a:xfrm>
            <a:off x="742493" y="2548278"/>
            <a:ext cx="11487607" cy="2597348"/>
          </a:xfrm>
        </p:spPr>
        <p:txBody>
          <a:bodyPr numCol="1"/>
          <a:lstStyle/>
          <a:p>
            <a:pPr lvl="0" defTabSz="653110">
              <a:lnSpc>
                <a:spcPct val="100000"/>
              </a:lnSpc>
              <a:spcBef>
                <a:spcPct val="20000"/>
              </a:spcBef>
              <a:buClr>
                <a:srgbClr val="FF671F"/>
              </a:buClr>
              <a:buFont typeface="Wingdings" panose="05000000000000000000" pitchFamily="2" charset="2"/>
              <a:buChar char="Ø"/>
              <a:defRPr/>
            </a:pPr>
            <a:r>
              <a:rPr lang="en-US" sz="2000">
                <a:solidFill>
                  <a:srgbClr val="404041"/>
                </a:solidFill>
                <a:ea typeface="Verdana" panose="020B0604030504040204" pitchFamily="34" charset="0"/>
              </a:rPr>
              <a:t>Online Portal that allows Allegion users &amp; Suppliers to process PPAP’s together and in real time.</a:t>
            </a:r>
          </a:p>
          <a:p>
            <a:pPr lvl="0" defTabSz="653110">
              <a:lnSpc>
                <a:spcPct val="100000"/>
              </a:lnSpc>
              <a:spcBef>
                <a:spcPct val="20000"/>
              </a:spcBef>
              <a:buClr>
                <a:srgbClr val="FF671F"/>
              </a:buClr>
              <a:buFont typeface="Wingdings" panose="05000000000000000000" pitchFamily="2" charset="2"/>
              <a:buChar char="Ø"/>
              <a:defRPr/>
            </a:pPr>
            <a:endParaRPr lang="en-US" sz="2000">
              <a:solidFill>
                <a:srgbClr val="404041"/>
              </a:solidFill>
              <a:ea typeface="Verdana" panose="020B0604030504040204" pitchFamily="34" charset="0"/>
            </a:endParaRPr>
          </a:p>
          <a:p>
            <a:pPr lvl="0" defTabSz="653110">
              <a:lnSpc>
                <a:spcPct val="100000"/>
              </a:lnSpc>
              <a:spcBef>
                <a:spcPct val="20000"/>
              </a:spcBef>
              <a:buClr>
                <a:srgbClr val="FF671F"/>
              </a:buClr>
              <a:buFont typeface="Wingdings" panose="05000000000000000000" pitchFamily="2" charset="2"/>
              <a:buChar char="Ø"/>
              <a:defRPr/>
            </a:pPr>
            <a:r>
              <a:rPr lang="en-US" sz="2000">
                <a:solidFill>
                  <a:srgbClr val="404041"/>
                </a:solidFill>
                <a:ea typeface="Verdana" panose="020B0604030504040204" pitchFamily="34" charset="0"/>
              </a:rPr>
              <a:t>Purpose / Benefits:</a:t>
            </a:r>
          </a:p>
          <a:p>
            <a:pPr lvl="1" defTabSz="653110">
              <a:lnSpc>
                <a:spcPct val="100000"/>
              </a:lnSpc>
              <a:spcBef>
                <a:spcPct val="20000"/>
              </a:spcBef>
              <a:buClr>
                <a:srgbClr val="FF671F"/>
              </a:buClr>
              <a:buFont typeface="Wingdings" panose="05000000000000000000" pitchFamily="2" charset="2"/>
              <a:buChar char="Ø"/>
              <a:defRPr/>
            </a:pPr>
            <a:r>
              <a:rPr lang="en-US" sz="1880">
                <a:solidFill>
                  <a:srgbClr val="404041"/>
                </a:solidFill>
                <a:ea typeface="Verdana" panose="020B0604030504040204" pitchFamily="34" charset="0"/>
              </a:rPr>
              <a:t>Optimize the process by enhancing communication and accountability.</a:t>
            </a:r>
          </a:p>
          <a:p>
            <a:pPr lvl="1" defTabSz="653110">
              <a:lnSpc>
                <a:spcPct val="100000"/>
              </a:lnSpc>
              <a:spcBef>
                <a:spcPct val="20000"/>
              </a:spcBef>
              <a:buClr>
                <a:srgbClr val="FF671F"/>
              </a:buClr>
              <a:buFont typeface="Wingdings" panose="05000000000000000000" pitchFamily="2" charset="2"/>
              <a:buChar char="Ø"/>
              <a:defRPr/>
            </a:pPr>
            <a:r>
              <a:rPr lang="en-US" sz="1880">
                <a:solidFill>
                  <a:srgbClr val="404041"/>
                </a:solidFill>
                <a:ea typeface="Verdana" panose="020B0604030504040204" pitchFamily="34" charset="0"/>
              </a:rPr>
              <a:t>Improve visibility of PPAP requirements and status element by element.</a:t>
            </a:r>
          </a:p>
          <a:p>
            <a:pPr lvl="1" defTabSz="653110">
              <a:lnSpc>
                <a:spcPct val="100000"/>
              </a:lnSpc>
              <a:spcBef>
                <a:spcPct val="20000"/>
              </a:spcBef>
              <a:buClr>
                <a:srgbClr val="FF671F"/>
              </a:buClr>
              <a:buFont typeface="Wingdings" panose="05000000000000000000" pitchFamily="2" charset="2"/>
              <a:buChar char="Ø"/>
              <a:defRPr/>
            </a:pPr>
            <a:r>
              <a:rPr lang="en-US" sz="1880">
                <a:solidFill>
                  <a:srgbClr val="404041"/>
                </a:solidFill>
                <a:ea typeface="Verdana" panose="020B0604030504040204" pitchFamily="34" charset="0"/>
              </a:rPr>
              <a:t>Decrease the time it takes to start and complete PPAP’s.</a:t>
            </a:r>
          </a:p>
          <a:p>
            <a:pPr lvl="1" defTabSz="653110">
              <a:lnSpc>
                <a:spcPct val="100000"/>
              </a:lnSpc>
              <a:spcBef>
                <a:spcPct val="20000"/>
              </a:spcBef>
              <a:buClr>
                <a:srgbClr val="FF671F"/>
              </a:buClr>
              <a:buFont typeface="Wingdings" panose="05000000000000000000" pitchFamily="2" charset="2"/>
              <a:buChar char="Ø"/>
              <a:defRPr/>
            </a:pPr>
            <a:endParaRPr lang="en-US" sz="1880">
              <a:solidFill>
                <a:srgbClr val="404041"/>
              </a:solidFill>
              <a:ea typeface="Verdana" panose="020B0604030504040204" pitchFamily="34" charset="0"/>
            </a:endParaRPr>
          </a:p>
          <a:p>
            <a:pPr lvl="1" defTabSz="653110">
              <a:lnSpc>
                <a:spcPct val="100000"/>
              </a:lnSpc>
              <a:spcBef>
                <a:spcPct val="20000"/>
              </a:spcBef>
              <a:buClr>
                <a:srgbClr val="FF671F"/>
              </a:buClr>
              <a:buFont typeface="Wingdings" panose="05000000000000000000" pitchFamily="2" charset="2"/>
              <a:buChar char="Ø"/>
              <a:defRPr/>
            </a:pPr>
            <a:endParaRPr lang="en-US" sz="1880">
              <a:solidFill>
                <a:srgbClr val="404041"/>
              </a:solidFill>
              <a:ea typeface="Verdana" panose="020B0604030504040204" pitchFamily="34" charset="0"/>
            </a:endParaRPr>
          </a:p>
        </p:txBody>
      </p:sp>
      <p:sp>
        <p:nvSpPr>
          <p:cNvPr id="5" name="Title 4">
            <a:extLst>
              <a:ext uri="{FF2B5EF4-FFF2-40B4-BE49-F238E27FC236}">
                <a16:creationId xmlns:a16="http://schemas.microsoft.com/office/drawing/2014/main" id="{BD762DAD-0595-B38A-3A4E-BD11D8517E7D}"/>
              </a:ext>
            </a:extLst>
          </p:cNvPr>
          <p:cNvSpPr>
            <a:spLocks noGrp="1"/>
          </p:cNvSpPr>
          <p:nvPr>
            <p:ph type="title"/>
          </p:nvPr>
        </p:nvSpPr>
        <p:spPr/>
        <p:txBody>
          <a:bodyPr/>
          <a:lstStyle/>
          <a:p>
            <a:r>
              <a:rPr lang="en-US"/>
              <a:t>Overview</a:t>
            </a:r>
          </a:p>
        </p:txBody>
      </p:sp>
      <p:sp>
        <p:nvSpPr>
          <p:cNvPr id="6" name="Text Placeholder 5">
            <a:extLst>
              <a:ext uri="{FF2B5EF4-FFF2-40B4-BE49-F238E27FC236}">
                <a16:creationId xmlns:a16="http://schemas.microsoft.com/office/drawing/2014/main" id="{B50AB75F-F7F8-3333-DED7-AD75202560DD}"/>
              </a:ext>
            </a:extLst>
          </p:cNvPr>
          <p:cNvSpPr>
            <a:spLocks noGrp="1"/>
          </p:cNvSpPr>
          <p:nvPr>
            <p:ph type="body" sz="half" idx="10"/>
          </p:nvPr>
        </p:nvSpPr>
        <p:spPr/>
        <p:txBody>
          <a:bodyPr/>
          <a:lstStyle/>
          <a:p>
            <a:r>
              <a:rPr lang="en-US"/>
              <a:t>What is it?</a:t>
            </a:r>
          </a:p>
        </p:txBody>
      </p:sp>
      <p:pic>
        <p:nvPicPr>
          <p:cNvPr id="2" name="Picture 2" descr="Allegion plc Global PPAP">
            <a:extLst>
              <a:ext uri="{FF2B5EF4-FFF2-40B4-BE49-F238E27FC236}">
                <a16:creationId xmlns:a16="http://schemas.microsoft.com/office/drawing/2014/main" id="{5AE3318A-D0CD-8CDB-E249-1C494C777D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779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B92268-97E2-2EE2-4185-9840FC7EC768}"/>
              </a:ext>
            </a:extLst>
          </p:cNvPr>
          <p:cNvSpPr>
            <a:spLocks noGrp="1"/>
          </p:cNvSpPr>
          <p:nvPr>
            <p:ph type="title"/>
          </p:nvPr>
        </p:nvSpPr>
        <p:spPr/>
        <p:txBody>
          <a:bodyPr/>
          <a:lstStyle/>
          <a:p>
            <a:r>
              <a:rPr lang="en-US"/>
              <a:t>Access</a:t>
            </a:r>
          </a:p>
        </p:txBody>
      </p:sp>
      <p:sp>
        <p:nvSpPr>
          <p:cNvPr id="6" name="Text Placeholder 5">
            <a:extLst>
              <a:ext uri="{FF2B5EF4-FFF2-40B4-BE49-F238E27FC236}">
                <a16:creationId xmlns:a16="http://schemas.microsoft.com/office/drawing/2014/main" id="{F3B07C1D-AC9A-5CFD-F63C-3DA5212D3335}"/>
              </a:ext>
            </a:extLst>
          </p:cNvPr>
          <p:cNvSpPr>
            <a:spLocks noGrp="1"/>
          </p:cNvSpPr>
          <p:nvPr>
            <p:ph type="body" sz="half" idx="10"/>
          </p:nvPr>
        </p:nvSpPr>
        <p:spPr/>
        <p:txBody>
          <a:bodyPr/>
          <a:lstStyle/>
          <a:p>
            <a:r>
              <a:rPr lang="en-US"/>
              <a:t>How to Access PRISM PPAP</a:t>
            </a:r>
          </a:p>
        </p:txBody>
      </p:sp>
      <p:pic>
        <p:nvPicPr>
          <p:cNvPr id="2050" name="Picture 2" descr="Allegion plc Global PPAP">
            <a:extLst>
              <a:ext uri="{FF2B5EF4-FFF2-40B4-BE49-F238E27FC236}">
                <a16:creationId xmlns:a16="http://schemas.microsoft.com/office/drawing/2014/main" id="{9D867568-0C61-7880-FD09-6B847EADA0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sp>
        <p:nvSpPr>
          <p:cNvPr id="25" name="Text Placeholder 2">
            <a:extLst>
              <a:ext uri="{FF2B5EF4-FFF2-40B4-BE49-F238E27FC236}">
                <a16:creationId xmlns:a16="http://schemas.microsoft.com/office/drawing/2014/main" id="{E5B80E3B-0FCB-BB7D-CBEB-B5E2667511FC}"/>
              </a:ext>
            </a:extLst>
          </p:cNvPr>
          <p:cNvSpPr txBox="1">
            <a:spLocks/>
          </p:cNvSpPr>
          <p:nvPr/>
        </p:nvSpPr>
        <p:spPr>
          <a:xfrm>
            <a:off x="742493" y="2548278"/>
            <a:ext cx="11291463" cy="547350"/>
          </a:xfrm>
          <a:prstGeom prst="rect">
            <a:avLst/>
          </a:prstGeom>
        </p:spPr>
        <p:txBody>
          <a:bodyPr numCol="1"/>
          <a:lstStyle>
            <a:lvl1pPr marL="342900" indent="-342900" algn="l" defTabSz="1097280" rtl="0" eaLnBrk="1" latinLnBrk="0" hangingPunct="1">
              <a:lnSpc>
                <a:spcPct val="90000"/>
              </a:lnSpc>
              <a:spcBef>
                <a:spcPts val="1200"/>
              </a:spcBef>
              <a:buClr>
                <a:srgbClr val="F05C22"/>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6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Access the PRISM PPAP Link: </a:t>
            </a:r>
            <a:r>
              <a:rPr lang="en-US" sz="2000" dirty="0">
                <a:hlinkClick r:id="rId4"/>
              </a:rPr>
              <a:t>PrismPortal.net</a:t>
            </a:r>
            <a:endParaRPr lang="en-US" sz="2000" dirty="0"/>
          </a:p>
          <a:p>
            <a:pPr lvl="1" defTabSz="653110">
              <a:lnSpc>
                <a:spcPct val="100000"/>
              </a:lnSpc>
              <a:spcBef>
                <a:spcPct val="20000"/>
              </a:spcBef>
              <a:buClr>
                <a:srgbClr val="FF671F"/>
              </a:buClr>
              <a:buFont typeface="Wingdings" panose="05000000000000000000" pitchFamily="2" charset="2"/>
              <a:buChar char="Ø"/>
              <a:defRPr/>
            </a:pPr>
            <a:endParaRPr lang="en-US" sz="1880" dirty="0">
              <a:solidFill>
                <a:srgbClr val="404041"/>
              </a:solidFill>
              <a:ea typeface="Verdana" panose="020B0604030504040204" pitchFamily="34" charset="0"/>
            </a:endParaRPr>
          </a:p>
          <a:p>
            <a:pPr lvl="1" defTabSz="653110">
              <a:lnSpc>
                <a:spcPct val="100000"/>
              </a:lnSpc>
              <a:spcBef>
                <a:spcPct val="20000"/>
              </a:spcBef>
              <a:buClr>
                <a:srgbClr val="FF671F"/>
              </a:buClr>
              <a:buFont typeface="Wingdings" panose="05000000000000000000" pitchFamily="2" charset="2"/>
              <a:buChar char="Ø"/>
              <a:defRPr/>
            </a:pPr>
            <a:endParaRPr lang="en-US" sz="1880" dirty="0">
              <a:solidFill>
                <a:srgbClr val="404041"/>
              </a:solidFill>
              <a:ea typeface="Verdana" panose="020B0604030504040204" pitchFamily="34" charset="0"/>
            </a:endParaRPr>
          </a:p>
        </p:txBody>
      </p:sp>
      <p:sp>
        <p:nvSpPr>
          <p:cNvPr id="37" name="Text Placeholder 2">
            <a:extLst>
              <a:ext uri="{FF2B5EF4-FFF2-40B4-BE49-F238E27FC236}">
                <a16:creationId xmlns:a16="http://schemas.microsoft.com/office/drawing/2014/main" id="{8F1D431A-BEC8-4C9C-3BC5-9C32FE108031}"/>
              </a:ext>
            </a:extLst>
          </p:cNvPr>
          <p:cNvSpPr txBox="1">
            <a:spLocks/>
          </p:cNvSpPr>
          <p:nvPr/>
        </p:nvSpPr>
        <p:spPr>
          <a:xfrm>
            <a:off x="546349" y="5876030"/>
            <a:ext cx="12514895" cy="1755260"/>
          </a:xfrm>
          <a:prstGeom prst="rect">
            <a:avLst/>
          </a:prstGeom>
        </p:spPr>
        <p:txBody>
          <a:bodyPr numCol="1"/>
          <a:lstStyle>
            <a:lvl1pPr marL="342900" indent="-342900" algn="l" defTabSz="1097280" rtl="0" eaLnBrk="1" latinLnBrk="0" hangingPunct="1">
              <a:lnSpc>
                <a:spcPct val="90000"/>
              </a:lnSpc>
              <a:spcBef>
                <a:spcPts val="1200"/>
              </a:spcBef>
              <a:buClr>
                <a:srgbClr val="F05C22"/>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6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For New Users: Select – “</a:t>
            </a:r>
            <a:r>
              <a:rPr lang="en-US" sz="2000" b="1" dirty="0">
                <a:solidFill>
                  <a:srgbClr val="404041"/>
                </a:solidFill>
                <a:ea typeface="Verdana" panose="020B0604030504040204" pitchFamily="34" charset="0"/>
              </a:rPr>
              <a:t>Request an account</a:t>
            </a:r>
            <a:r>
              <a:rPr lang="en-US" sz="2000" dirty="0">
                <a:solidFill>
                  <a:srgbClr val="404041"/>
                </a:solidFill>
                <a:ea typeface="Verdana" panose="020B0604030504040204" pitchFamily="34" charset="0"/>
              </a:rPr>
              <a:t>”</a:t>
            </a:r>
          </a:p>
          <a:p>
            <a:pPr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For Returning Users: Sign in with your associated email address.</a:t>
            </a:r>
          </a:p>
          <a:p>
            <a:pPr defTabSz="653110">
              <a:lnSpc>
                <a:spcPct val="100000"/>
              </a:lnSpc>
              <a:spcBef>
                <a:spcPct val="20000"/>
              </a:spcBef>
              <a:buClr>
                <a:srgbClr val="FF671F"/>
              </a:buClr>
              <a:buFont typeface="Wingdings" panose="05000000000000000000" pitchFamily="2" charset="2"/>
              <a:buChar char="Ø"/>
              <a:defRPr/>
            </a:pPr>
            <a:endParaRPr lang="en-US" sz="2000" dirty="0">
              <a:solidFill>
                <a:srgbClr val="404041"/>
              </a:solidFill>
              <a:ea typeface="Verdana" panose="020B0604030504040204" pitchFamily="34" charset="0"/>
            </a:endParaRPr>
          </a:p>
          <a:p>
            <a:pPr defTabSz="653110">
              <a:lnSpc>
                <a:spcPct val="100000"/>
              </a:lnSpc>
              <a:spcBef>
                <a:spcPct val="20000"/>
              </a:spcBef>
              <a:buClr>
                <a:srgbClr val="FF671F"/>
              </a:buClr>
              <a:buFont typeface="Wingdings" panose="05000000000000000000" pitchFamily="2" charset="2"/>
              <a:buChar char="Ø"/>
              <a:defRPr/>
            </a:pPr>
            <a:r>
              <a:rPr lang="en-US" dirty="0">
                <a:solidFill>
                  <a:srgbClr val="404041"/>
                </a:solidFill>
                <a:ea typeface="Verdana" panose="020B0604030504040204" pitchFamily="34" charset="0"/>
              </a:rPr>
              <a:t>NOTE – Existing PRISM 8D users will need to ‘Request an account’ to start using PRISM PPAP module.   </a:t>
            </a:r>
            <a:endParaRPr lang="en-US" dirty="0"/>
          </a:p>
          <a:p>
            <a:pPr lvl="1" defTabSz="653110">
              <a:lnSpc>
                <a:spcPct val="100000"/>
              </a:lnSpc>
              <a:spcBef>
                <a:spcPct val="20000"/>
              </a:spcBef>
              <a:buClr>
                <a:srgbClr val="FF671F"/>
              </a:buClr>
              <a:buFont typeface="Wingdings" panose="05000000000000000000" pitchFamily="2" charset="2"/>
              <a:buChar char="Ø"/>
              <a:defRPr/>
            </a:pPr>
            <a:endParaRPr lang="en-US" sz="1880" dirty="0">
              <a:solidFill>
                <a:srgbClr val="404041"/>
              </a:solidFill>
              <a:ea typeface="Verdana" panose="020B0604030504040204" pitchFamily="34" charset="0"/>
            </a:endParaRPr>
          </a:p>
          <a:p>
            <a:pPr lvl="1" defTabSz="653110">
              <a:lnSpc>
                <a:spcPct val="100000"/>
              </a:lnSpc>
              <a:spcBef>
                <a:spcPct val="20000"/>
              </a:spcBef>
              <a:buClr>
                <a:srgbClr val="FF671F"/>
              </a:buClr>
              <a:buFont typeface="Wingdings" panose="05000000000000000000" pitchFamily="2" charset="2"/>
              <a:buChar char="Ø"/>
              <a:defRPr/>
            </a:pPr>
            <a:endParaRPr lang="en-US" sz="1880" dirty="0">
              <a:solidFill>
                <a:srgbClr val="404041"/>
              </a:solidFill>
              <a:ea typeface="Verdana" panose="020B0604030504040204" pitchFamily="34" charset="0"/>
            </a:endParaRPr>
          </a:p>
        </p:txBody>
      </p:sp>
      <p:cxnSp>
        <p:nvCxnSpPr>
          <p:cNvPr id="38" name="Straight Arrow Connector 37">
            <a:extLst>
              <a:ext uri="{FF2B5EF4-FFF2-40B4-BE49-F238E27FC236}">
                <a16:creationId xmlns:a16="http://schemas.microsoft.com/office/drawing/2014/main" id="{60B582EC-662D-3B00-7E10-972B2DD81550}"/>
              </a:ext>
            </a:extLst>
          </p:cNvPr>
          <p:cNvCxnSpPr>
            <a:cxnSpLocks/>
          </p:cNvCxnSpPr>
          <p:nvPr/>
        </p:nvCxnSpPr>
        <p:spPr>
          <a:xfrm flipH="1">
            <a:off x="10858994" y="4265092"/>
            <a:ext cx="801511" cy="0"/>
          </a:xfrm>
          <a:prstGeom prst="straightConnector1">
            <a:avLst/>
          </a:prstGeom>
          <a:ln w="76200">
            <a:solidFill>
              <a:srgbClr val="DC582A"/>
            </a:solidFill>
            <a:tailEnd type="triangle"/>
          </a:ln>
        </p:spPr>
        <p:style>
          <a:lnRef idx="1">
            <a:schemeClr val="accent2"/>
          </a:lnRef>
          <a:fillRef idx="0">
            <a:schemeClr val="accent2"/>
          </a:fillRef>
          <a:effectRef idx="0">
            <a:schemeClr val="accent2"/>
          </a:effectRef>
          <a:fontRef idx="minor">
            <a:schemeClr val="tx1"/>
          </a:fontRef>
        </p:style>
      </p:cxnSp>
      <p:pic>
        <p:nvPicPr>
          <p:cNvPr id="3" name="Picture 2">
            <a:extLst>
              <a:ext uri="{FF2B5EF4-FFF2-40B4-BE49-F238E27FC236}">
                <a16:creationId xmlns:a16="http://schemas.microsoft.com/office/drawing/2014/main" id="{D067239D-2FD4-1919-1463-B014978E55AC}"/>
              </a:ext>
            </a:extLst>
          </p:cNvPr>
          <p:cNvPicPr>
            <a:picLocks noChangeAspect="1"/>
          </p:cNvPicPr>
          <p:nvPr/>
        </p:nvPicPr>
        <p:blipFill>
          <a:blip r:embed="rId5"/>
          <a:stretch>
            <a:fillRect/>
          </a:stretch>
        </p:blipFill>
        <p:spPr>
          <a:xfrm>
            <a:off x="3771405" y="3001454"/>
            <a:ext cx="7087589" cy="2791215"/>
          </a:xfrm>
          <a:prstGeom prst="rect">
            <a:avLst/>
          </a:prstGeom>
        </p:spPr>
      </p:pic>
      <p:cxnSp>
        <p:nvCxnSpPr>
          <p:cNvPr id="4" name="Straight Arrow Connector 3">
            <a:extLst>
              <a:ext uri="{FF2B5EF4-FFF2-40B4-BE49-F238E27FC236}">
                <a16:creationId xmlns:a16="http://schemas.microsoft.com/office/drawing/2014/main" id="{9F885782-A383-619B-E0BC-DED183326ADA}"/>
              </a:ext>
            </a:extLst>
          </p:cNvPr>
          <p:cNvCxnSpPr>
            <a:cxnSpLocks/>
          </p:cNvCxnSpPr>
          <p:nvPr/>
        </p:nvCxnSpPr>
        <p:spPr>
          <a:xfrm flipV="1">
            <a:off x="7315199" y="4397061"/>
            <a:ext cx="0" cy="818445"/>
          </a:xfrm>
          <a:prstGeom prst="straightConnector1">
            <a:avLst/>
          </a:prstGeom>
          <a:ln w="76200">
            <a:solidFill>
              <a:srgbClr val="DC582A"/>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07509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27272-5ABC-DAA5-6863-B3E3846543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2470F8B-4CF3-6DFD-76FB-6F558E78697E}"/>
              </a:ext>
            </a:extLst>
          </p:cNvPr>
          <p:cNvSpPr>
            <a:spLocks noGrp="1"/>
          </p:cNvSpPr>
          <p:nvPr>
            <p:ph type="title"/>
          </p:nvPr>
        </p:nvSpPr>
        <p:spPr/>
        <p:txBody>
          <a:bodyPr/>
          <a:lstStyle/>
          <a:p>
            <a:r>
              <a:rPr lang="en-US"/>
              <a:t>Access</a:t>
            </a:r>
          </a:p>
        </p:txBody>
      </p:sp>
      <p:sp>
        <p:nvSpPr>
          <p:cNvPr id="6" name="Text Placeholder 5">
            <a:extLst>
              <a:ext uri="{FF2B5EF4-FFF2-40B4-BE49-F238E27FC236}">
                <a16:creationId xmlns:a16="http://schemas.microsoft.com/office/drawing/2014/main" id="{1A086849-F13B-130E-2CC0-F40A130A339D}"/>
              </a:ext>
            </a:extLst>
          </p:cNvPr>
          <p:cNvSpPr>
            <a:spLocks noGrp="1"/>
          </p:cNvSpPr>
          <p:nvPr>
            <p:ph type="body" sz="half" idx="10"/>
          </p:nvPr>
        </p:nvSpPr>
        <p:spPr/>
        <p:txBody>
          <a:bodyPr/>
          <a:lstStyle/>
          <a:p>
            <a:r>
              <a:rPr lang="en-US"/>
              <a:t>Requesting a New Account</a:t>
            </a:r>
          </a:p>
        </p:txBody>
      </p:sp>
      <p:pic>
        <p:nvPicPr>
          <p:cNvPr id="2050" name="Picture 2" descr="Allegion plc Global PPAP">
            <a:extLst>
              <a:ext uri="{FF2B5EF4-FFF2-40B4-BE49-F238E27FC236}">
                <a16:creationId xmlns:a16="http://schemas.microsoft.com/office/drawing/2014/main" id="{50D8246B-F509-F064-32CB-A17E180FD1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6E9625A-4E0A-1EC8-AE47-0DC0EDBBE0B3}"/>
              </a:ext>
            </a:extLst>
          </p:cNvPr>
          <p:cNvPicPr>
            <a:picLocks noChangeAspect="1"/>
          </p:cNvPicPr>
          <p:nvPr/>
        </p:nvPicPr>
        <p:blipFill>
          <a:blip r:embed="rId3"/>
          <a:stretch>
            <a:fillRect/>
          </a:stretch>
        </p:blipFill>
        <p:spPr>
          <a:xfrm>
            <a:off x="298814" y="2225427"/>
            <a:ext cx="8608119" cy="3291339"/>
          </a:xfrm>
          <a:prstGeom prst="rect">
            <a:avLst/>
          </a:prstGeom>
        </p:spPr>
      </p:pic>
      <p:sp>
        <p:nvSpPr>
          <p:cNvPr id="4" name="Text Placeholder 2">
            <a:extLst>
              <a:ext uri="{FF2B5EF4-FFF2-40B4-BE49-F238E27FC236}">
                <a16:creationId xmlns:a16="http://schemas.microsoft.com/office/drawing/2014/main" id="{367AC4A5-A59A-869D-5E0F-366A0D824625}"/>
              </a:ext>
            </a:extLst>
          </p:cNvPr>
          <p:cNvSpPr txBox="1">
            <a:spLocks/>
          </p:cNvSpPr>
          <p:nvPr/>
        </p:nvSpPr>
        <p:spPr>
          <a:xfrm>
            <a:off x="406399" y="5633066"/>
            <a:ext cx="13625689" cy="2213652"/>
          </a:xfrm>
          <a:prstGeom prst="rect">
            <a:avLst/>
          </a:prstGeom>
        </p:spPr>
        <p:txBody>
          <a:bodyPr numCol="1"/>
          <a:lstStyle>
            <a:lvl1pPr marL="342900" indent="-342900" algn="l" defTabSz="1097280" rtl="0" eaLnBrk="1" latinLnBrk="0" hangingPunct="1">
              <a:lnSpc>
                <a:spcPct val="90000"/>
              </a:lnSpc>
              <a:spcBef>
                <a:spcPts val="1200"/>
              </a:spcBef>
              <a:buClr>
                <a:srgbClr val="F05C22"/>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6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Fill out all fields as shown.</a:t>
            </a:r>
          </a:p>
          <a:p>
            <a:pPr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Group email address are not allowed.</a:t>
            </a:r>
          </a:p>
          <a:p>
            <a:pPr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Click on “</a:t>
            </a:r>
            <a:r>
              <a:rPr lang="en-US" sz="2000" b="1" dirty="0">
                <a:solidFill>
                  <a:srgbClr val="404041"/>
                </a:solidFill>
                <a:ea typeface="Verdana" panose="020B0604030504040204" pitchFamily="34" charset="0"/>
              </a:rPr>
              <a:t>Request Access</a:t>
            </a:r>
            <a:r>
              <a:rPr lang="en-US" sz="2000" dirty="0">
                <a:solidFill>
                  <a:srgbClr val="404041"/>
                </a:solidFill>
                <a:ea typeface="Verdana" panose="020B0604030504040204" pitchFamily="34" charset="0"/>
              </a:rPr>
              <a:t>” and following the next prompts to finish access.</a:t>
            </a:r>
          </a:p>
        </p:txBody>
      </p:sp>
      <p:pic>
        <p:nvPicPr>
          <p:cNvPr id="10" name="Picture 9">
            <a:extLst>
              <a:ext uri="{FF2B5EF4-FFF2-40B4-BE49-F238E27FC236}">
                <a16:creationId xmlns:a16="http://schemas.microsoft.com/office/drawing/2014/main" id="{318870F8-B75A-1A4E-32D3-06B1BD6CC5E6}"/>
              </a:ext>
            </a:extLst>
          </p:cNvPr>
          <p:cNvPicPr>
            <a:picLocks noChangeAspect="1"/>
          </p:cNvPicPr>
          <p:nvPr/>
        </p:nvPicPr>
        <p:blipFill>
          <a:blip r:embed="rId4"/>
          <a:stretch>
            <a:fillRect/>
          </a:stretch>
        </p:blipFill>
        <p:spPr>
          <a:xfrm>
            <a:off x="4866472" y="4273966"/>
            <a:ext cx="9021434" cy="1524213"/>
          </a:xfrm>
          <a:prstGeom prst="rect">
            <a:avLst/>
          </a:prstGeom>
        </p:spPr>
      </p:pic>
    </p:spTree>
    <p:extLst>
      <p:ext uri="{BB962C8B-B14F-4D97-AF65-F5344CB8AC3E}">
        <p14:creationId xmlns:p14="http://schemas.microsoft.com/office/powerpoint/2010/main" val="99199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1EBBB-0208-89CA-DEE2-2B6FE7D9CF5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34EB20F-7B13-5056-C1B0-0A31075977FA}"/>
              </a:ext>
            </a:extLst>
          </p:cNvPr>
          <p:cNvSpPr>
            <a:spLocks noGrp="1"/>
          </p:cNvSpPr>
          <p:nvPr>
            <p:ph type="body" sz="half" idx="2"/>
          </p:nvPr>
        </p:nvSpPr>
        <p:spPr>
          <a:xfrm>
            <a:off x="735177" y="2227224"/>
            <a:ext cx="10982689" cy="5415354"/>
          </a:xfrm>
        </p:spPr>
        <p:txBody>
          <a:bodyPr numCol="1"/>
          <a:lstStyle/>
          <a:p>
            <a:pPr lvl="0" defTabSz="653110">
              <a:lnSpc>
                <a:spcPct val="100000"/>
              </a:lnSpc>
              <a:spcBef>
                <a:spcPct val="20000"/>
              </a:spcBef>
              <a:buClr>
                <a:srgbClr val="FF671F"/>
              </a:buClr>
              <a:buFont typeface="Wingdings" panose="05000000000000000000" pitchFamily="2" charset="2"/>
              <a:buChar char="Ø"/>
              <a:defRPr/>
            </a:pPr>
            <a:r>
              <a:rPr lang="en-US" dirty="0">
                <a:solidFill>
                  <a:srgbClr val="404041"/>
                </a:solidFill>
                <a:ea typeface="Verdana" panose="020B0604030504040204" pitchFamily="34" charset="0"/>
              </a:rPr>
              <a:t>What is a </a:t>
            </a:r>
            <a:r>
              <a:rPr lang="en-US" b="1" dirty="0">
                <a:solidFill>
                  <a:srgbClr val="404041"/>
                </a:solidFill>
                <a:ea typeface="Verdana" panose="020B0604030504040204" pitchFamily="34" charset="0"/>
              </a:rPr>
              <a:t>Binder</a:t>
            </a:r>
            <a:r>
              <a:rPr lang="en-US" dirty="0">
                <a:solidFill>
                  <a:srgbClr val="404041"/>
                </a:solidFill>
                <a:ea typeface="Verdana" panose="020B0604030504040204" pitchFamily="34" charset="0"/>
              </a:rPr>
              <a:t>?</a:t>
            </a:r>
          </a:p>
          <a:p>
            <a:pPr lvl="1" defTabSz="653110">
              <a:lnSpc>
                <a:spcPct val="100000"/>
              </a:lnSpc>
              <a:spcBef>
                <a:spcPct val="20000"/>
              </a:spcBef>
              <a:buClr>
                <a:srgbClr val="FF671F"/>
              </a:buClr>
              <a:buFont typeface="Wingdings" panose="05000000000000000000" pitchFamily="2" charset="2"/>
              <a:buChar char="Ø"/>
              <a:defRPr/>
            </a:pPr>
            <a:r>
              <a:rPr lang="en-US" sz="1800" dirty="0">
                <a:solidFill>
                  <a:srgbClr val="404041"/>
                </a:solidFill>
                <a:ea typeface="Verdana" panose="020B0604030504040204" pitchFamily="34" charset="0"/>
              </a:rPr>
              <a:t>Repository for all PPAPs for a specific part / part family and supplier combination.</a:t>
            </a:r>
          </a:p>
          <a:p>
            <a:pPr lvl="1" defTabSz="653110">
              <a:lnSpc>
                <a:spcPct val="100000"/>
              </a:lnSpc>
              <a:spcBef>
                <a:spcPct val="20000"/>
              </a:spcBef>
              <a:buClr>
                <a:srgbClr val="FF671F"/>
              </a:buClr>
              <a:buFont typeface="Wingdings" panose="05000000000000000000" pitchFamily="2" charset="2"/>
              <a:buChar char="Ø"/>
              <a:defRPr/>
            </a:pPr>
            <a:endParaRPr lang="en-US" sz="1800" dirty="0">
              <a:solidFill>
                <a:srgbClr val="404041"/>
              </a:solidFill>
              <a:ea typeface="Verdana" panose="020B0604030504040204" pitchFamily="34" charset="0"/>
            </a:endParaRPr>
          </a:p>
          <a:p>
            <a:pPr defTabSz="653110">
              <a:lnSpc>
                <a:spcPct val="100000"/>
              </a:lnSpc>
              <a:spcBef>
                <a:spcPct val="20000"/>
              </a:spcBef>
              <a:buClr>
                <a:srgbClr val="FF671F"/>
              </a:buClr>
              <a:buFont typeface="Wingdings" panose="05000000000000000000" pitchFamily="2" charset="2"/>
              <a:buChar char="Ø"/>
              <a:defRPr/>
            </a:pPr>
            <a:r>
              <a:rPr lang="en-US" dirty="0">
                <a:solidFill>
                  <a:srgbClr val="404041"/>
                </a:solidFill>
                <a:ea typeface="Verdana" panose="020B0604030504040204" pitchFamily="34" charset="0"/>
              </a:rPr>
              <a:t>What is a </a:t>
            </a:r>
            <a:r>
              <a:rPr lang="en-US" b="1" dirty="0">
                <a:solidFill>
                  <a:srgbClr val="404041"/>
                </a:solidFill>
                <a:ea typeface="Verdana" panose="020B0604030504040204" pitchFamily="34" charset="0"/>
              </a:rPr>
              <a:t>Package</a:t>
            </a:r>
            <a:r>
              <a:rPr lang="en-US" dirty="0">
                <a:solidFill>
                  <a:srgbClr val="404041"/>
                </a:solidFill>
                <a:ea typeface="Verdana" panose="020B0604030504040204" pitchFamily="34" charset="0"/>
              </a:rPr>
              <a:t>?</a:t>
            </a:r>
          </a:p>
          <a:p>
            <a:pPr lvl="1" defTabSz="653110">
              <a:lnSpc>
                <a:spcPct val="100000"/>
              </a:lnSpc>
              <a:spcBef>
                <a:spcPct val="20000"/>
              </a:spcBef>
              <a:buClr>
                <a:srgbClr val="FF671F"/>
              </a:buClr>
              <a:buFont typeface="Wingdings" panose="05000000000000000000" pitchFamily="2" charset="2"/>
              <a:buChar char="Ø"/>
              <a:defRPr/>
            </a:pPr>
            <a:r>
              <a:rPr lang="en-US" sz="1800" dirty="0">
                <a:solidFill>
                  <a:srgbClr val="404041"/>
                </a:solidFill>
                <a:ea typeface="Verdana" panose="020B0604030504040204" pitchFamily="34" charset="0"/>
              </a:rPr>
              <a:t>PPAP Plan as required by Allegion Quality.</a:t>
            </a:r>
          </a:p>
          <a:p>
            <a:pPr defTabSz="653110">
              <a:lnSpc>
                <a:spcPct val="100000"/>
              </a:lnSpc>
              <a:spcBef>
                <a:spcPct val="20000"/>
              </a:spcBef>
              <a:buClr>
                <a:srgbClr val="FF671F"/>
              </a:buClr>
              <a:buFont typeface="Wingdings" panose="05000000000000000000" pitchFamily="2" charset="2"/>
              <a:buChar char="Ø"/>
              <a:defRPr/>
            </a:pPr>
            <a:endParaRPr lang="en-US" dirty="0">
              <a:solidFill>
                <a:srgbClr val="404041"/>
              </a:solidFill>
              <a:ea typeface="Verdana" panose="020B0604030504040204" pitchFamily="34" charset="0"/>
            </a:endParaRPr>
          </a:p>
          <a:p>
            <a:pPr defTabSz="653110">
              <a:lnSpc>
                <a:spcPct val="100000"/>
              </a:lnSpc>
              <a:spcBef>
                <a:spcPct val="20000"/>
              </a:spcBef>
              <a:buClr>
                <a:srgbClr val="FF671F"/>
              </a:buClr>
              <a:buFont typeface="Wingdings" panose="05000000000000000000" pitchFamily="2" charset="2"/>
              <a:buChar char="Ø"/>
              <a:defRPr/>
            </a:pPr>
            <a:r>
              <a:rPr lang="en-US" dirty="0">
                <a:solidFill>
                  <a:srgbClr val="404041"/>
                </a:solidFill>
                <a:ea typeface="Verdana" panose="020B0604030504040204" pitchFamily="34" charset="0"/>
              </a:rPr>
              <a:t>What are </a:t>
            </a:r>
            <a:r>
              <a:rPr lang="en-US" b="1" dirty="0">
                <a:solidFill>
                  <a:srgbClr val="404041"/>
                </a:solidFill>
                <a:ea typeface="Verdana" panose="020B0604030504040204" pitchFamily="34" charset="0"/>
              </a:rPr>
              <a:t>Elements</a:t>
            </a:r>
            <a:r>
              <a:rPr lang="en-US" dirty="0">
                <a:solidFill>
                  <a:srgbClr val="404041"/>
                </a:solidFill>
                <a:ea typeface="Verdana" panose="020B0604030504040204" pitchFamily="34" charset="0"/>
              </a:rPr>
              <a:t>?</a:t>
            </a:r>
          </a:p>
          <a:p>
            <a:pPr lvl="1" defTabSz="653110">
              <a:lnSpc>
                <a:spcPct val="100000"/>
              </a:lnSpc>
              <a:spcBef>
                <a:spcPct val="20000"/>
              </a:spcBef>
              <a:buClr>
                <a:srgbClr val="FF671F"/>
              </a:buClr>
              <a:buFont typeface="Wingdings" panose="05000000000000000000" pitchFamily="2" charset="2"/>
              <a:buChar char="Ø"/>
              <a:defRPr/>
            </a:pPr>
            <a:r>
              <a:rPr lang="en-US" sz="1800" dirty="0">
                <a:solidFill>
                  <a:srgbClr val="404041"/>
                </a:solidFill>
                <a:ea typeface="Verdana" panose="020B0604030504040204" pitchFamily="34" charset="0"/>
              </a:rPr>
              <a:t>Requirements within a PPAP package dependent on the PPAP level.</a:t>
            </a:r>
          </a:p>
          <a:p>
            <a:pPr lvl="1" defTabSz="653110">
              <a:lnSpc>
                <a:spcPct val="100000"/>
              </a:lnSpc>
              <a:spcBef>
                <a:spcPct val="20000"/>
              </a:spcBef>
              <a:buClr>
                <a:srgbClr val="FF671F"/>
              </a:buClr>
              <a:defRPr/>
            </a:pPr>
            <a:endParaRPr lang="en-US" sz="1800" dirty="0">
              <a:solidFill>
                <a:srgbClr val="404041"/>
              </a:solidFill>
              <a:ea typeface="Verdana" panose="020B0604030504040204" pitchFamily="34" charset="0"/>
            </a:endParaRPr>
          </a:p>
          <a:p>
            <a:pPr defTabSz="653110">
              <a:lnSpc>
                <a:spcPct val="100000"/>
              </a:lnSpc>
              <a:spcBef>
                <a:spcPct val="20000"/>
              </a:spcBef>
              <a:buClr>
                <a:srgbClr val="FF671F"/>
              </a:buClr>
              <a:buFont typeface="Wingdings" panose="05000000000000000000" pitchFamily="2" charset="2"/>
              <a:buChar char="Ø"/>
              <a:defRPr/>
            </a:pPr>
            <a:r>
              <a:rPr lang="en-US" sz="1920" dirty="0">
                <a:solidFill>
                  <a:srgbClr val="404041"/>
                </a:solidFill>
                <a:ea typeface="Verdana" panose="020B0604030504040204" pitchFamily="34" charset="0"/>
              </a:rPr>
              <a:t>What is the </a:t>
            </a:r>
            <a:r>
              <a:rPr lang="en-US" sz="1920" b="1" dirty="0">
                <a:solidFill>
                  <a:srgbClr val="404041"/>
                </a:solidFill>
                <a:ea typeface="Verdana" panose="020B0604030504040204" pitchFamily="34" charset="0"/>
              </a:rPr>
              <a:t>SQE Team</a:t>
            </a:r>
            <a:r>
              <a:rPr lang="en-US" sz="1920" dirty="0">
                <a:solidFill>
                  <a:srgbClr val="404041"/>
                </a:solidFill>
                <a:ea typeface="Verdana" panose="020B0604030504040204" pitchFamily="34" charset="0"/>
              </a:rPr>
              <a:t>?</a:t>
            </a:r>
          </a:p>
          <a:p>
            <a:pPr lvl="1" defTabSz="653110">
              <a:lnSpc>
                <a:spcPct val="100000"/>
              </a:lnSpc>
              <a:spcBef>
                <a:spcPct val="20000"/>
              </a:spcBef>
              <a:buClr>
                <a:srgbClr val="FF671F"/>
              </a:buClr>
              <a:buFont typeface="Wingdings" panose="05000000000000000000" pitchFamily="2" charset="2"/>
              <a:buChar char="Ø"/>
              <a:defRPr/>
            </a:pPr>
            <a:r>
              <a:rPr lang="en-US" sz="1800" dirty="0">
                <a:solidFill>
                  <a:srgbClr val="404041"/>
                </a:solidFill>
                <a:ea typeface="Verdana" panose="020B0604030504040204" pitchFamily="34" charset="0"/>
              </a:rPr>
              <a:t>Allegion Quality Team destinated to review and process PPAP packages. </a:t>
            </a:r>
          </a:p>
          <a:p>
            <a:pPr lvl="1" defTabSz="653110">
              <a:lnSpc>
                <a:spcPct val="100000"/>
              </a:lnSpc>
              <a:spcBef>
                <a:spcPct val="20000"/>
              </a:spcBef>
              <a:buClr>
                <a:srgbClr val="FF671F"/>
              </a:buClr>
              <a:defRPr/>
            </a:pPr>
            <a:endParaRPr lang="en-US" sz="1800" dirty="0">
              <a:solidFill>
                <a:srgbClr val="404041"/>
              </a:solidFill>
              <a:ea typeface="Verdana" panose="020B0604030504040204" pitchFamily="34" charset="0"/>
            </a:endParaRPr>
          </a:p>
          <a:p>
            <a:pPr defTabSz="653110">
              <a:lnSpc>
                <a:spcPct val="100000"/>
              </a:lnSpc>
              <a:spcBef>
                <a:spcPct val="20000"/>
              </a:spcBef>
              <a:buClr>
                <a:srgbClr val="FF671F"/>
              </a:buClr>
              <a:buFont typeface="Wingdings" panose="05000000000000000000" pitchFamily="2" charset="2"/>
              <a:buChar char="Ø"/>
              <a:defRPr/>
            </a:pPr>
            <a:r>
              <a:rPr lang="en-US" sz="1920" dirty="0">
                <a:solidFill>
                  <a:srgbClr val="404041"/>
                </a:solidFill>
                <a:ea typeface="Verdana" panose="020B0604030504040204" pitchFamily="34" charset="0"/>
              </a:rPr>
              <a:t>What is the </a:t>
            </a:r>
            <a:r>
              <a:rPr lang="en-US" sz="1920" b="1" dirty="0">
                <a:solidFill>
                  <a:srgbClr val="404041"/>
                </a:solidFill>
                <a:ea typeface="Verdana" panose="020B0604030504040204" pitchFamily="34" charset="0"/>
              </a:rPr>
              <a:t>Supplier Team</a:t>
            </a:r>
            <a:r>
              <a:rPr lang="en-US" sz="1920" dirty="0">
                <a:solidFill>
                  <a:srgbClr val="404041"/>
                </a:solidFill>
                <a:ea typeface="Verdana" panose="020B0604030504040204" pitchFamily="34" charset="0"/>
              </a:rPr>
              <a:t>? </a:t>
            </a:r>
          </a:p>
          <a:p>
            <a:pPr lvl="1" defTabSz="653110">
              <a:lnSpc>
                <a:spcPct val="100000"/>
              </a:lnSpc>
              <a:spcBef>
                <a:spcPct val="20000"/>
              </a:spcBef>
              <a:buClr>
                <a:srgbClr val="FF671F"/>
              </a:buClr>
              <a:buFont typeface="Wingdings" panose="05000000000000000000" pitchFamily="2" charset="2"/>
              <a:buChar char="Ø"/>
              <a:defRPr/>
            </a:pPr>
            <a:r>
              <a:rPr lang="en-US" sz="1800" dirty="0">
                <a:solidFill>
                  <a:srgbClr val="404041"/>
                </a:solidFill>
                <a:ea typeface="Verdana" panose="020B0604030504040204" pitchFamily="34" charset="0"/>
              </a:rPr>
              <a:t>Team that will be responsible for uploading and completing PPAP requirements.</a:t>
            </a:r>
          </a:p>
        </p:txBody>
      </p:sp>
      <p:sp>
        <p:nvSpPr>
          <p:cNvPr id="5" name="Title 4">
            <a:extLst>
              <a:ext uri="{FF2B5EF4-FFF2-40B4-BE49-F238E27FC236}">
                <a16:creationId xmlns:a16="http://schemas.microsoft.com/office/drawing/2014/main" id="{31C24B3E-A4BD-F301-297E-660F7F412553}"/>
              </a:ext>
            </a:extLst>
          </p:cNvPr>
          <p:cNvSpPr>
            <a:spLocks noGrp="1"/>
          </p:cNvSpPr>
          <p:nvPr>
            <p:ph type="title"/>
          </p:nvPr>
        </p:nvSpPr>
        <p:spPr/>
        <p:txBody>
          <a:bodyPr/>
          <a:lstStyle/>
          <a:p>
            <a:r>
              <a:rPr lang="en-US"/>
              <a:t>PRISM PPAP Terminology </a:t>
            </a:r>
          </a:p>
        </p:txBody>
      </p:sp>
      <p:sp>
        <p:nvSpPr>
          <p:cNvPr id="6" name="Text Placeholder 5">
            <a:extLst>
              <a:ext uri="{FF2B5EF4-FFF2-40B4-BE49-F238E27FC236}">
                <a16:creationId xmlns:a16="http://schemas.microsoft.com/office/drawing/2014/main" id="{E725BF82-EC21-CD06-1076-D13BD72E1015}"/>
              </a:ext>
            </a:extLst>
          </p:cNvPr>
          <p:cNvSpPr>
            <a:spLocks noGrp="1"/>
          </p:cNvSpPr>
          <p:nvPr>
            <p:ph type="body" sz="half" idx="10"/>
          </p:nvPr>
        </p:nvSpPr>
        <p:spPr>
          <a:xfrm>
            <a:off x="742494" y="1545336"/>
            <a:ext cx="5833740" cy="336337"/>
          </a:xfrm>
        </p:spPr>
        <p:txBody>
          <a:bodyPr/>
          <a:lstStyle/>
          <a:p>
            <a:r>
              <a:rPr lang="en-US"/>
              <a:t>Definitions </a:t>
            </a:r>
          </a:p>
        </p:txBody>
      </p:sp>
      <p:pic>
        <p:nvPicPr>
          <p:cNvPr id="2050" name="Picture 2" descr="Allegion plc Global PPAP">
            <a:extLst>
              <a:ext uri="{FF2B5EF4-FFF2-40B4-BE49-F238E27FC236}">
                <a16:creationId xmlns:a16="http://schemas.microsoft.com/office/drawing/2014/main" id="{75972C9E-8DFB-70F3-3EB1-A94DFF82F2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058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CA485-6DB3-EE6D-B3CD-56A62EFB47F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F25ACDD-4574-7DD2-6EF7-2F3E93FCA8B1}"/>
              </a:ext>
            </a:extLst>
          </p:cNvPr>
          <p:cNvSpPr>
            <a:spLocks noGrp="1"/>
          </p:cNvSpPr>
          <p:nvPr>
            <p:ph type="title"/>
          </p:nvPr>
        </p:nvSpPr>
        <p:spPr/>
        <p:txBody>
          <a:bodyPr/>
          <a:lstStyle/>
          <a:p>
            <a:r>
              <a:rPr lang="en-US"/>
              <a:t>Home Page &amp; Navigation</a:t>
            </a:r>
          </a:p>
        </p:txBody>
      </p:sp>
      <p:sp>
        <p:nvSpPr>
          <p:cNvPr id="6" name="Text Placeholder 5">
            <a:extLst>
              <a:ext uri="{FF2B5EF4-FFF2-40B4-BE49-F238E27FC236}">
                <a16:creationId xmlns:a16="http://schemas.microsoft.com/office/drawing/2014/main" id="{7C1D3F8D-07F0-F86D-CFA0-CC255F2CF012}"/>
              </a:ext>
            </a:extLst>
          </p:cNvPr>
          <p:cNvSpPr>
            <a:spLocks noGrp="1"/>
          </p:cNvSpPr>
          <p:nvPr>
            <p:ph type="body" sz="half" idx="10"/>
          </p:nvPr>
        </p:nvSpPr>
        <p:spPr>
          <a:xfrm>
            <a:off x="742494" y="1545336"/>
            <a:ext cx="5833740" cy="336337"/>
          </a:xfrm>
        </p:spPr>
        <p:txBody>
          <a:bodyPr/>
          <a:lstStyle/>
          <a:p>
            <a:r>
              <a:rPr lang="en-US"/>
              <a:t>Home Page</a:t>
            </a:r>
          </a:p>
        </p:txBody>
      </p:sp>
      <p:pic>
        <p:nvPicPr>
          <p:cNvPr id="2050" name="Picture 2" descr="Allegion plc Global PPAP">
            <a:extLst>
              <a:ext uri="{FF2B5EF4-FFF2-40B4-BE49-F238E27FC236}">
                <a16:creationId xmlns:a16="http://schemas.microsoft.com/office/drawing/2014/main" id="{D2AFAFE3-A8FC-DAE3-27AC-A56C0DE22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62F2FD9-9E04-CB49-6BC2-D6BFAE47905D}"/>
              </a:ext>
            </a:extLst>
          </p:cNvPr>
          <p:cNvPicPr>
            <a:picLocks noChangeAspect="1"/>
          </p:cNvPicPr>
          <p:nvPr/>
        </p:nvPicPr>
        <p:blipFill>
          <a:blip r:embed="rId4"/>
          <a:stretch>
            <a:fillRect/>
          </a:stretch>
        </p:blipFill>
        <p:spPr>
          <a:xfrm>
            <a:off x="789284" y="4752491"/>
            <a:ext cx="6801799" cy="438211"/>
          </a:xfrm>
          <a:prstGeom prst="rect">
            <a:avLst/>
          </a:prstGeom>
        </p:spPr>
      </p:pic>
      <p:pic>
        <p:nvPicPr>
          <p:cNvPr id="10" name="Picture 9">
            <a:extLst>
              <a:ext uri="{FF2B5EF4-FFF2-40B4-BE49-F238E27FC236}">
                <a16:creationId xmlns:a16="http://schemas.microsoft.com/office/drawing/2014/main" id="{CC1B127A-0D84-12FB-EC68-219BD545DDBE}"/>
              </a:ext>
            </a:extLst>
          </p:cNvPr>
          <p:cNvPicPr>
            <a:picLocks noChangeAspect="1"/>
          </p:cNvPicPr>
          <p:nvPr/>
        </p:nvPicPr>
        <p:blipFill>
          <a:blip r:embed="rId5"/>
          <a:stretch>
            <a:fillRect/>
          </a:stretch>
        </p:blipFill>
        <p:spPr>
          <a:xfrm>
            <a:off x="789284" y="5698382"/>
            <a:ext cx="7287642" cy="438211"/>
          </a:xfrm>
          <a:prstGeom prst="rect">
            <a:avLst/>
          </a:prstGeom>
        </p:spPr>
      </p:pic>
      <p:pic>
        <p:nvPicPr>
          <p:cNvPr id="20" name="Picture 19">
            <a:extLst>
              <a:ext uri="{FF2B5EF4-FFF2-40B4-BE49-F238E27FC236}">
                <a16:creationId xmlns:a16="http://schemas.microsoft.com/office/drawing/2014/main" id="{3AD4419D-7355-921B-878F-C57030B48CAE}"/>
              </a:ext>
            </a:extLst>
          </p:cNvPr>
          <p:cNvPicPr>
            <a:picLocks noChangeAspect="1"/>
          </p:cNvPicPr>
          <p:nvPr/>
        </p:nvPicPr>
        <p:blipFill>
          <a:blip r:embed="rId6"/>
          <a:stretch>
            <a:fillRect/>
          </a:stretch>
        </p:blipFill>
        <p:spPr>
          <a:xfrm>
            <a:off x="789284" y="6645001"/>
            <a:ext cx="7954485" cy="447737"/>
          </a:xfrm>
          <a:prstGeom prst="rect">
            <a:avLst/>
          </a:prstGeom>
        </p:spPr>
      </p:pic>
      <p:sp>
        <p:nvSpPr>
          <p:cNvPr id="11" name="Text Placeholder 2">
            <a:extLst>
              <a:ext uri="{FF2B5EF4-FFF2-40B4-BE49-F238E27FC236}">
                <a16:creationId xmlns:a16="http://schemas.microsoft.com/office/drawing/2014/main" id="{B19C7F6A-A692-84D5-4BC6-6C34E52C9FDD}"/>
              </a:ext>
            </a:extLst>
          </p:cNvPr>
          <p:cNvSpPr txBox="1">
            <a:spLocks/>
          </p:cNvSpPr>
          <p:nvPr/>
        </p:nvSpPr>
        <p:spPr>
          <a:xfrm>
            <a:off x="742494" y="6224318"/>
            <a:ext cx="8305141" cy="359856"/>
          </a:xfrm>
          <a:prstGeom prst="rect">
            <a:avLst/>
          </a:prstGeom>
          <a:noFill/>
        </p:spPr>
        <p:txBody>
          <a:bodyPr numCol="1"/>
          <a:lstStyle>
            <a:lvl1pPr marL="342900" indent="-342900" algn="l" defTabSz="1097280" rtl="0" eaLnBrk="1" latinLnBrk="0" hangingPunct="1">
              <a:lnSpc>
                <a:spcPct val="90000"/>
              </a:lnSpc>
              <a:spcBef>
                <a:spcPts val="1200"/>
              </a:spcBef>
              <a:buClr>
                <a:srgbClr val="F05C22"/>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6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marL="0" indent="0" defTabSz="653110">
              <a:lnSpc>
                <a:spcPct val="100000"/>
              </a:lnSpc>
              <a:spcBef>
                <a:spcPct val="20000"/>
              </a:spcBef>
              <a:buClr>
                <a:srgbClr val="FF671F"/>
              </a:buClr>
              <a:buNone/>
              <a:defRPr/>
            </a:pPr>
            <a:r>
              <a:rPr lang="en-US" sz="2000" dirty="0">
                <a:solidFill>
                  <a:srgbClr val="404041"/>
                </a:solidFill>
                <a:ea typeface="Verdana" panose="020B0604030504040204" pitchFamily="34" charset="0"/>
              </a:rPr>
              <a:t>PPAP Packages in process that are not yet dispositioned.</a:t>
            </a:r>
            <a:endParaRPr lang="en-US" sz="1880" dirty="0">
              <a:solidFill>
                <a:srgbClr val="404041"/>
              </a:solidFill>
              <a:ea typeface="Verdana" panose="020B0604030504040204" pitchFamily="34" charset="0"/>
            </a:endParaRPr>
          </a:p>
        </p:txBody>
      </p:sp>
      <p:sp>
        <p:nvSpPr>
          <p:cNvPr id="12" name="Text Placeholder 2">
            <a:extLst>
              <a:ext uri="{FF2B5EF4-FFF2-40B4-BE49-F238E27FC236}">
                <a16:creationId xmlns:a16="http://schemas.microsoft.com/office/drawing/2014/main" id="{811AF074-E267-0D68-AD90-DD0634F2238F}"/>
              </a:ext>
            </a:extLst>
          </p:cNvPr>
          <p:cNvSpPr txBox="1">
            <a:spLocks/>
          </p:cNvSpPr>
          <p:nvPr/>
        </p:nvSpPr>
        <p:spPr>
          <a:xfrm>
            <a:off x="789284" y="5229475"/>
            <a:ext cx="12942956" cy="417381"/>
          </a:xfrm>
          <a:prstGeom prst="rect">
            <a:avLst/>
          </a:prstGeom>
          <a:noFill/>
        </p:spPr>
        <p:txBody>
          <a:bodyPr numCol="1"/>
          <a:lstStyle>
            <a:lvl1pPr marL="342900" indent="-342900" algn="l" defTabSz="1097280" rtl="0" eaLnBrk="1" latinLnBrk="0" hangingPunct="1">
              <a:lnSpc>
                <a:spcPct val="90000"/>
              </a:lnSpc>
              <a:spcBef>
                <a:spcPts val="1200"/>
              </a:spcBef>
              <a:buClr>
                <a:srgbClr val="F05C22"/>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6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marL="0" indent="0" defTabSz="653110">
              <a:lnSpc>
                <a:spcPct val="100000"/>
              </a:lnSpc>
              <a:spcBef>
                <a:spcPct val="20000"/>
              </a:spcBef>
              <a:buClr>
                <a:srgbClr val="FF671F"/>
              </a:buClr>
              <a:buNone/>
              <a:defRPr/>
            </a:pPr>
            <a:r>
              <a:rPr lang="en-US" sz="2000" dirty="0">
                <a:solidFill>
                  <a:srgbClr val="404041"/>
                </a:solidFill>
                <a:ea typeface="Verdana" panose="020B0604030504040204" pitchFamily="34" charset="0"/>
              </a:rPr>
              <a:t>Mandatory step prior to starting PPAP’s.  Contact your Allegion contact if there are any questions.</a:t>
            </a:r>
            <a:endParaRPr lang="en-US" sz="1880" dirty="0">
              <a:solidFill>
                <a:srgbClr val="404041"/>
              </a:solidFill>
              <a:ea typeface="Verdana" panose="020B0604030504040204" pitchFamily="34" charset="0"/>
            </a:endParaRPr>
          </a:p>
        </p:txBody>
      </p:sp>
      <p:sp>
        <p:nvSpPr>
          <p:cNvPr id="13" name="Text Placeholder 2">
            <a:extLst>
              <a:ext uri="{FF2B5EF4-FFF2-40B4-BE49-F238E27FC236}">
                <a16:creationId xmlns:a16="http://schemas.microsoft.com/office/drawing/2014/main" id="{28F8B24D-AD5D-132A-5A89-62975B385A3A}"/>
              </a:ext>
            </a:extLst>
          </p:cNvPr>
          <p:cNvSpPr txBox="1">
            <a:spLocks/>
          </p:cNvSpPr>
          <p:nvPr/>
        </p:nvSpPr>
        <p:spPr>
          <a:xfrm>
            <a:off x="742495" y="7161636"/>
            <a:ext cx="10144944" cy="690600"/>
          </a:xfrm>
          <a:prstGeom prst="rect">
            <a:avLst/>
          </a:prstGeom>
          <a:noFill/>
        </p:spPr>
        <p:txBody>
          <a:bodyPr numCol="1"/>
          <a:lstStyle>
            <a:lvl1pPr marL="342900" indent="-342900" algn="l" defTabSz="1097280" rtl="0" eaLnBrk="1" latinLnBrk="0" hangingPunct="1">
              <a:lnSpc>
                <a:spcPct val="90000"/>
              </a:lnSpc>
              <a:spcBef>
                <a:spcPts val="1200"/>
              </a:spcBef>
              <a:buClr>
                <a:srgbClr val="F05C22"/>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6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marL="0" indent="0" defTabSz="653110">
              <a:lnSpc>
                <a:spcPct val="100000"/>
              </a:lnSpc>
              <a:spcBef>
                <a:spcPct val="20000"/>
              </a:spcBef>
              <a:buClr>
                <a:srgbClr val="FF671F"/>
              </a:buClr>
              <a:buNone/>
              <a:defRPr/>
            </a:pPr>
            <a:r>
              <a:rPr lang="en-US" sz="2000" dirty="0">
                <a:solidFill>
                  <a:srgbClr val="404041"/>
                </a:solidFill>
                <a:ea typeface="Verdana" panose="020B0604030504040204" pitchFamily="34" charset="0"/>
              </a:rPr>
              <a:t>Displays recently </a:t>
            </a:r>
            <a:r>
              <a:rPr lang="en-US" sz="2000" b="1" dirty="0">
                <a:solidFill>
                  <a:srgbClr val="404041"/>
                </a:solidFill>
                <a:ea typeface="Verdana" panose="020B0604030504040204" pitchFamily="34" charset="0"/>
              </a:rPr>
              <a:t>Approved</a:t>
            </a:r>
            <a:r>
              <a:rPr lang="en-US" sz="2000" dirty="0">
                <a:solidFill>
                  <a:srgbClr val="404041"/>
                </a:solidFill>
                <a:ea typeface="Verdana" panose="020B0604030504040204" pitchFamily="34" charset="0"/>
              </a:rPr>
              <a:t> PPAP’s.  Interim Approved Packages will not show here. </a:t>
            </a:r>
            <a:endParaRPr lang="en-US" sz="1880" dirty="0">
              <a:solidFill>
                <a:srgbClr val="404041"/>
              </a:solidFill>
              <a:ea typeface="Verdana" panose="020B0604030504040204" pitchFamily="34" charset="0"/>
            </a:endParaRPr>
          </a:p>
        </p:txBody>
      </p:sp>
      <p:pic>
        <p:nvPicPr>
          <p:cNvPr id="7" name="Picture 6">
            <a:extLst>
              <a:ext uri="{FF2B5EF4-FFF2-40B4-BE49-F238E27FC236}">
                <a16:creationId xmlns:a16="http://schemas.microsoft.com/office/drawing/2014/main" id="{EEFC9FA8-1AD1-CCE5-4094-22D4FA473B1F}"/>
              </a:ext>
            </a:extLst>
          </p:cNvPr>
          <p:cNvPicPr>
            <a:picLocks noChangeAspect="1"/>
          </p:cNvPicPr>
          <p:nvPr/>
        </p:nvPicPr>
        <p:blipFill>
          <a:blip r:embed="rId7"/>
          <a:stretch>
            <a:fillRect/>
          </a:stretch>
        </p:blipFill>
        <p:spPr>
          <a:xfrm>
            <a:off x="8104278" y="2503969"/>
            <a:ext cx="5849166" cy="1428949"/>
          </a:xfrm>
          <a:prstGeom prst="rect">
            <a:avLst/>
          </a:prstGeom>
        </p:spPr>
      </p:pic>
      <p:sp>
        <p:nvSpPr>
          <p:cNvPr id="9" name="Text Placeholder 2">
            <a:extLst>
              <a:ext uri="{FF2B5EF4-FFF2-40B4-BE49-F238E27FC236}">
                <a16:creationId xmlns:a16="http://schemas.microsoft.com/office/drawing/2014/main" id="{25D1C5B3-5762-DB6D-870B-CCD303E5D832}"/>
              </a:ext>
            </a:extLst>
          </p:cNvPr>
          <p:cNvSpPr>
            <a:spLocks noGrp="1"/>
          </p:cNvSpPr>
          <p:nvPr>
            <p:ph type="body" sz="half" idx="2"/>
          </p:nvPr>
        </p:nvSpPr>
        <p:spPr>
          <a:xfrm>
            <a:off x="735177" y="2227224"/>
            <a:ext cx="7697623" cy="2248522"/>
          </a:xfrm>
        </p:spPr>
        <p:txBody>
          <a:bodyPr numCol="1"/>
          <a:lstStyle/>
          <a:p>
            <a:pPr lvl="0" defTabSz="653110">
              <a:lnSpc>
                <a:spcPct val="100000"/>
              </a:lnSpc>
              <a:spcBef>
                <a:spcPct val="20000"/>
              </a:spcBef>
              <a:buClr>
                <a:srgbClr val="FF671F"/>
              </a:buClr>
              <a:buFont typeface="Wingdings" panose="05000000000000000000" pitchFamily="2" charset="2"/>
              <a:buChar char="Ø"/>
              <a:defRPr/>
            </a:pPr>
            <a:r>
              <a:rPr lang="en-US" dirty="0">
                <a:solidFill>
                  <a:srgbClr val="404041"/>
                </a:solidFill>
                <a:ea typeface="Verdana" panose="020B0604030504040204" pitchFamily="34" charset="0"/>
              </a:rPr>
              <a:t>Main Menu</a:t>
            </a:r>
          </a:p>
          <a:p>
            <a:pPr lvl="1" defTabSz="653110">
              <a:lnSpc>
                <a:spcPct val="100000"/>
              </a:lnSpc>
              <a:spcBef>
                <a:spcPct val="20000"/>
              </a:spcBef>
              <a:buClr>
                <a:srgbClr val="FF671F"/>
              </a:buClr>
              <a:buFont typeface="Wingdings" panose="05000000000000000000" pitchFamily="2" charset="2"/>
              <a:buChar char="Ø"/>
              <a:defRPr/>
            </a:pPr>
            <a:r>
              <a:rPr lang="en-US" sz="1800" b="1" dirty="0">
                <a:solidFill>
                  <a:srgbClr val="404041"/>
                </a:solidFill>
                <a:ea typeface="Verdana" panose="020B0604030504040204" pitchFamily="34" charset="0"/>
              </a:rPr>
              <a:t>Home</a:t>
            </a:r>
            <a:r>
              <a:rPr lang="en-US" sz="1800" dirty="0">
                <a:solidFill>
                  <a:srgbClr val="404041"/>
                </a:solidFill>
                <a:ea typeface="Verdana" panose="020B0604030504040204" pitchFamily="34" charset="0"/>
              </a:rPr>
              <a:t> – Page where all PPAP packages in process or recently approved packages can be found.</a:t>
            </a:r>
          </a:p>
          <a:p>
            <a:pPr lvl="1" defTabSz="653110">
              <a:lnSpc>
                <a:spcPct val="100000"/>
              </a:lnSpc>
              <a:spcBef>
                <a:spcPct val="20000"/>
              </a:spcBef>
              <a:buClr>
                <a:srgbClr val="FF671F"/>
              </a:buClr>
              <a:buFont typeface="Wingdings" panose="05000000000000000000" pitchFamily="2" charset="2"/>
              <a:buChar char="Ø"/>
              <a:defRPr/>
            </a:pPr>
            <a:r>
              <a:rPr lang="en-US" sz="1800" b="1" dirty="0">
                <a:solidFill>
                  <a:srgbClr val="404041"/>
                </a:solidFill>
                <a:ea typeface="Verdana" panose="020B0604030504040204" pitchFamily="34" charset="0"/>
              </a:rPr>
              <a:t>Search</a:t>
            </a:r>
            <a:r>
              <a:rPr lang="en-US" sz="1800" dirty="0">
                <a:solidFill>
                  <a:srgbClr val="404041"/>
                </a:solidFill>
                <a:ea typeface="Verdana" panose="020B0604030504040204" pitchFamily="34" charset="0"/>
              </a:rPr>
              <a:t> – Search for all PPAP’s ever assigned to the supplier.</a:t>
            </a:r>
          </a:p>
          <a:p>
            <a:pPr lvl="1" defTabSz="653110">
              <a:lnSpc>
                <a:spcPct val="100000"/>
              </a:lnSpc>
              <a:spcBef>
                <a:spcPct val="20000"/>
              </a:spcBef>
              <a:buClr>
                <a:srgbClr val="FF671F"/>
              </a:buClr>
              <a:buFont typeface="Wingdings" panose="05000000000000000000" pitchFamily="2" charset="2"/>
              <a:buChar char="Ø"/>
              <a:defRPr/>
            </a:pPr>
            <a:r>
              <a:rPr lang="en-US" sz="1800" b="1" dirty="0">
                <a:solidFill>
                  <a:srgbClr val="404041"/>
                </a:solidFill>
                <a:ea typeface="Verdana" panose="020B0604030504040204" pitchFamily="34" charset="0"/>
              </a:rPr>
              <a:t>Binder</a:t>
            </a:r>
            <a:r>
              <a:rPr lang="en-US" sz="1800" dirty="0">
                <a:solidFill>
                  <a:srgbClr val="404041"/>
                </a:solidFill>
                <a:ea typeface="Verdana" panose="020B0604030504040204" pitchFamily="34" charset="0"/>
              </a:rPr>
              <a:t> – Quickly navigate to a known Binder number.</a:t>
            </a:r>
          </a:p>
        </p:txBody>
      </p:sp>
      <p:sp>
        <p:nvSpPr>
          <p:cNvPr id="14" name="Text Placeholder 2">
            <a:extLst>
              <a:ext uri="{FF2B5EF4-FFF2-40B4-BE49-F238E27FC236}">
                <a16:creationId xmlns:a16="http://schemas.microsoft.com/office/drawing/2014/main" id="{30F91DB2-513B-DBBB-4D83-AECEF0DBC3DB}"/>
              </a:ext>
            </a:extLst>
          </p:cNvPr>
          <p:cNvSpPr txBox="1">
            <a:spLocks/>
          </p:cNvSpPr>
          <p:nvPr/>
        </p:nvSpPr>
        <p:spPr>
          <a:xfrm>
            <a:off x="3538959" y="4162594"/>
            <a:ext cx="7552481" cy="476984"/>
          </a:xfrm>
          <a:prstGeom prst="rect">
            <a:avLst/>
          </a:prstGeom>
        </p:spPr>
        <p:txBody>
          <a:bodyPr numCol="1"/>
          <a:lstStyle>
            <a:lvl1pPr marL="342900" indent="-342900" algn="l" defTabSz="1097280" rtl="0" eaLnBrk="1" latinLnBrk="0" hangingPunct="1">
              <a:lnSpc>
                <a:spcPct val="90000"/>
              </a:lnSpc>
              <a:spcBef>
                <a:spcPts val="1200"/>
              </a:spcBef>
              <a:buClr>
                <a:srgbClr val="F05C22"/>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6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marL="0" indent="0" defTabSz="653110">
              <a:lnSpc>
                <a:spcPct val="100000"/>
              </a:lnSpc>
              <a:spcBef>
                <a:spcPct val="20000"/>
              </a:spcBef>
              <a:buClr>
                <a:srgbClr val="FF671F"/>
              </a:buClr>
              <a:buNone/>
              <a:defRPr/>
            </a:pPr>
            <a:r>
              <a:rPr lang="en-US" sz="2400" b="1" u="sng" dirty="0">
                <a:solidFill>
                  <a:srgbClr val="DC582A"/>
                </a:solidFill>
                <a:ea typeface="Verdana" panose="020B0604030504040204" pitchFamily="34" charset="0"/>
              </a:rPr>
              <a:t>Different Sections found on the Home Page</a:t>
            </a:r>
          </a:p>
        </p:txBody>
      </p:sp>
    </p:spTree>
    <p:extLst>
      <p:ext uri="{BB962C8B-B14F-4D97-AF65-F5344CB8AC3E}">
        <p14:creationId xmlns:p14="http://schemas.microsoft.com/office/powerpoint/2010/main" val="242262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7F8D9-F25C-8580-D88A-C0498A4D907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BE19276-8FC8-F0F3-1876-CE8E80F351D8}"/>
              </a:ext>
            </a:extLst>
          </p:cNvPr>
          <p:cNvSpPr>
            <a:spLocks noGrp="1"/>
          </p:cNvSpPr>
          <p:nvPr>
            <p:ph type="body" sz="half" idx="2"/>
          </p:nvPr>
        </p:nvSpPr>
        <p:spPr>
          <a:xfrm>
            <a:off x="8899554" y="2796699"/>
            <a:ext cx="4872889" cy="1670797"/>
          </a:xfrm>
        </p:spPr>
        <p:txBody>
          <a:bodyPr numCol="1"/>
          <a:lstStyle/>
          <a:p>
            <a:pPr lvl="0" defTabSz="653110">
              <a:lnSpc>
                <a:spcPct val="100000"/>
              </a:lnSpc>
              <a:spcBef>
                <a:spcPct val="20000"/>
              </a:spcBef>
              <a:buClr>
                <a:srgbClr val="FF671F"/>
              </a:buClr>
              <a:buFont typeface="Wingdings" panose="05000000000000000000" pitchFamily="2" charset="2"/>
              <a:buChar char="Ø"/>
              <a:defRPr/>
            </a:pPr>
            <a:r>
              <a:rPr lang="en-US" sz="2000"/>
              <a:t>If you have the Binder Number, you can navigate directly to it; otherwise, use the search function to find the specific PPAPs you are looking for.</a:t>
            </a:r>
            <a:endParaRPr lang="en-US" sz="1880">
              <a:solidFill>
                <a:srgbClr val="404041"/>
              </a:solidFill>
              <a:ea typeface="Verdana" panose="020B0604030504040204" pitchFamily="34" charset="0"/>
            </a:endParaRPr>
          </a:p>
        </p:txBody>
      </p:sp>
      <p:sp>
        <p:nvSpPr>
          <p:cNvPr id="5" name="Title 4">
            <a:extLst>
              <a:ext uri="{FF2B5EF4-FFF2-40B4-BE49-F238E27FC236}">
                <a16:creationId xmlns:a16="http://schemas.microsoft.com/office/drawing/2014/main" id="{C7F31717-6E41-D92A-4742-927E204B7AD0}"/>
              </a:ext>
            </a:extLst>
          </p:cNvPr>
          <p:cNvSpPr>
            <a:spLocks noGrp="1"/>
          </p:cNvSpPr>
          <p:nvPr>
            <p:ph type="title"/>
          </p:nvPr>
        </p:nvSpPr>
        <p:spPr/>
        <p:txBody>
          <a:bodyPr/>
          <a:lstStyle/>
          <a:p>
            <a:r>
              <a:rPr lang="en-US"/>
              <a:t>Home Page &amp; Navigation</a:t>
            </a:r>
          </a:p>
        </p:txBody>
      </p:sp>
      <p:sp>
        <p:nvSpPr>
          <p:cNvPr id="6" name="Text Placeholder 5">
            <a:extLst>
              <a:ext uri="{FF2B5EF4-FFF2-40B4-BE49-F238E27FC236}">
                <a16:creationId xmlns:a16="http://schemas.microsoft.com/office/drawing/2014/main" id="{86477C17-A1C6-20B0-0C38-C43F6763F593}"/>
              </a:ext>
            </a:extLst>
          </p:cNvPr>
          <p:cNvSpPr>
            <a:spLocks noGrp="1"/>
          </p:cNvSpPr>
          <p:nvPr>
            <p:ph type="body" sz="half" idx="10"/>
          </p:nvPr>
        </p:nvSpPr>
        <p:spPr>
          <a:xfrm>
            <a:off x="742494" y="1545336"/>
            <a:ext cx="5833740" cy="336337"/>
          </a:xfrm>
        </p:spPr>
        <p:txBody>
          <a:bodyPr/>
          <a:lstStyle/>
          <a:p>
            <a:r>
              <a:rPr lang="en-US"/>
              <a:t>Search Function</a:t>
            </a:r>
          </a:p>
        </p:txBody>
      </p:sp>
      <p:pic>
        <p:nvPicPr>
          <p:cNvPr id="2050" name="Picture 2" descr="Allegion plc Global PPAP">
            <a:extLst>
              <a:ext uri="{FF2B5EF4-FFF2-40B4-BE49-F238E27FC236}">
                <a16:creationId xmlns:a16="http://schemas.microsoft.com/office/drawing/2014/main" id="{EDE69E84-DDE6-FC06-0B02-98D5203D11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6616302-3477-EDBB-C905-2AA4FA1BF2D0}"/>
              </a:ext>
            </a:extLst>
          </p:cNvPr>
          <p:cNvPicPr>
            <a:picLocks noChangeAspect="1"/>
          </p:cNvPicPr>
          <p:nvPr/>
        </p:nvPicPr>
        <p:blipFill>
          <a:blip r:embed="rId4"/>
          <a:stretch>
            <a:fillRect/>
          </a:stretch>
        </p:blipFill>
        <p:spPr>
          <a:xfrm>
            <a:off x="9575043" y="4353095"/>
            <a:ext cx="3404358" cy="654684"/>
          </a:xfrm>
          <a:prstGeom prst="rect">
            <a:avLst/>
          </a:prstGeom>
        </p:spPr>
      </p:pic>
      <p:grpSp>
        <p:nvGrpSpPr>
          <p:cNvPr id="13" name="Group 12">
            <a:extLst>
              <a:ext uri="{FF2B5EF4-FFF2-40B4-BE49-F238E27FC236}">
                <a16:creationId xmlns:a16="http://schemas.microsoft.com/office/drawing/2014/main" id="{7D5EAE71-0D24-A7E1-4AF9-5A5EB84F26BE}"/>
              </a:ext>
            </a:extLst>
          </p:cNvPr>
          <p:cNvGrpSpPr/>
          <p:nvPr/>
        </p:nvGrpSpPr>
        <p:grpSpPr>
          <a:xfrm>
            <a:off x="735178" y="2255187"/>
            <a:ext cx="7395045" cy="5606785"/>
            <a:chOff x="186855" y="2216415"/>
            <a:chExt cx="7128345" cy="5383565"/>
          </a:xfrm>
        </p:grpSpPr>
        <p:pic>
          <p:nvPicPr>
            <p:cNvPr id="9" name="Picture 8">
              <a:extLst>
                <a:ext uri="{FF2B5EF4-FFF2-40B4-BE49-F238E27FC236}">
                  <a16:creationId xmlns:a16="http://schemas.microsoft.com/office/drawing/2014/main" id="{2B34CAA2-F0D8-F5F9-96D9-7438F3A6DBE2}"/>
                </a:ext>
              </a:extLst>
            </p:cNvPr>
            <p:cNvPicPr>
              <a:picLocks noChangeAspect="1"/>
            </p:cNvPicPr>
            <p:nvPr/>
          </p:nvPicPr>
          <p:blipFill>
            <a:blip r:embed="rId5"/>
            <a:stretch>
              <a:fillRect/>
            </a:stretch>
          </p:blipFill>
          <p:spPr>
            <a:xfrm>
              <a:off x="186855" y="2216415"/>
              <a:ext cx="7128345" cy="5383565"/>
            </a:xfrm>
            <a:prstGeom prst="rect">
              <a:avLst/>
            </a:prstGeom>
          </p:spPr>
        </p:pic>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B0F715EE-0327-63A2-B918-5D3C2E9876C5}"/>
                    </a:ext>
                  </a:extLst>
                </p14:cNvPr>
                <p14:cNvContentPartPr/>
                <p14:nvPr/>
              </p14:nvContentPartPr>
              <p14:xfrm>
                <a:off x="1914195" y="6819780"/>
                <a:ext cx="1591560" cy="720"/>
              </p14:xfrm>
            </p:contentPart>
          </mc:Choice>
          <mc:Fallback xmlns="">
            <p:pic>
              <p:nvPicPr>
                <p:cNvPr id="12" name="Ink 11">
                  <a:extLst>
                    <a:ext uri="{FF2B5EF4-FFF2-40B4-BE49-F238E27FC236}">
                      <a16:creationId xmlns:a16="http://schemas.microsoft.com/office/drawing/2014/main" id="{B0F715EE-0327-63A2-B918-5D3C2E9876C5}"/>
                    </a:ext>
                  </a:extLst>
                </p:cNvPr>
                <p:cNvPicPr/>
                <p:nvPr/>
              </p:nvPicPr>
              <p:blipFill>
                <a:blip r:embed="rId7"/>
                <a:stretch>
                  <a:fillRect/>
                </a:stretch>
              </p:blipFill>
              <p:spPr>
                <a:xfrm>
                  <a:off x="1879490" y="6675780"/>
                  <a:ext cx="1660622" cy="288000"/>
                </a:xfrm>
                <a:prstGeom prst="rect">
                  <a:avLst/>
                </a:prstGeom>
              </p:spPr>
            </p:pic>
          </mc:Fallback>
        </mc:AlternateContent>
      </p:grpSp>
    </p:spTree>
    <p:extLst>
      <p:ext uri="{BB962C8B-B14F-4D97-AF65-F5344CB8AC3E}">
        <p14:creationId xmlns:p14="http://schemas.microsoft.com/office/powerpoint/2010/main" val="4216807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D1DF6-70B3-4A7A-7001-8001119438F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43BEE5B-7C77-070E-62AC-67522EA76A71}"/>
              </a:ext>
            </a:extLst>
          </p:cNvPr>
          <p:cNvSpPr>
            <a:spLocks noGrp="1"/>
          </p:cNvSpPr>
          <p:nvPr>
            <p:ph type="title"/>
          </p:nvPr>
        </p:nvSpPr>
        <p:spPr/>
        <p:txBody>
          <a:bodyPr/>
          <a:lstStyle/>
          <a:p>
            <a:r>
              <a:rPr lang="en-US"/>
              <a:t>Binders, Packages, &amp; Elements</a:t>
            </a:r>
          </a:p>
        </p:txBody>
      </p:sp>
      <p:sp>
        <p:nvSpPr>
          <p:cNvPr id="6" name="Text Placeholder 5">
            <a:extLst>
              <a:ext uri="{FF2B5EF4-FFF2-40B4-BE49-F238E27FC236}">
                <a16:creationId xmlns:a16="http://schemas.microsoft.com/office/drawing/2014/main" id="{68131C12-A900-C7FF-B5CA-6063E8A35E8A}"/>
              </a:ext>
            </a:extLst>
          </p:cNvPr>
          <p:cNvSpPr>
            <a:spLocks noGrp="1"/>
          </p:cNvSpPr>
          <p:nvPr>
            <p:ph type="body" sz="half" idx="10"/>
          </p:nvPr>
        </p:nvSpPr>
        <p:spPr>
          <a:xfrm>
            <a:off x="742494" y="1545336"/>
            <a:ext cx="5833740" cy="336337"/>
          </a:xfrm>
        </p:spPr>
        <p:txBody>
          <a:bodyPr/>
          <a:lstStyle/>
          <a:p>
            <a:r>
              <a:rPr lang="en-US"/>
              <a:t>Package View</a:t>
            </a:r>
          </a:p>
        </p:txBody>
      </p:sp>
      <p:pic>
        <p:nvPicPr>
          <p:cNvPr id="2050" name="Picture 2" descr="Allegion plc Global PPAP">
            <a:extLst>
              <a:ext uri="{FF2B5EF4-FFF2-40B4-BE49-F238E27FC236}">
                <a16:creationId xmlns:a16="http://schemas.microsoft.com/office/drawing/2014/main" id="{4A55E229-41B0-67CE-AA98-A4BB024B13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4429C68D-A73A-70AD-B97C-6DAB6A157E8A}"/>
              </a:ext>
            </a:extLst>
          </p:cNvPr>
          <p:cNvPicPr>
            <a:picLocks noChangeAspect="1"/>
          </p:cNvPicPr>
          <p:nvPr/>
        </p:nvPicPr>
        <p:blipFill>
          <a:blip r:embed="rId4"/>
          <a:stretch>
            <a:fillRect/>
          </a:stretch>
        </p:blipFill>
        <p:spPr>
          <a:xfrm>
            <a:off x="0" y="3982817"/>
            <a:ext cx="14630400" cy="4246783"/>
          </a:xfrm>
          <a:prstGeom prst="rect">
            <a:avLst/>
          </a:prstGeom>
        </p:spPr>
      </p:pic>
      <p:sp>
        <p:nvSpPr>
          <p:cNvPr id="41" name="Rectangle 40">
            <a:extLst>
              <a:ext uri="{FF2B5EF4-FFF2-40B4-BE49-F238E27FC236}">
                <a16:creationId xmlns:a16="http://schemas.microsoft.com/office/drawing/2014/main" id="{5A3316AF-03E5-E492-76EA-C83C2C346CB7}"/>
              </a:ext>
            </a:extLst>
          </p:cNvPr>
          <p:cNvSpPr/>
          <p:nvPr/>
        </p:nvSpPr>
        <p:spPr>
          <a:xfrm>
            <a:off x="0" y="3982817"/>
            <a:ext cx="3318933" cy="1202175"/>
          </a:xfrm>
          <a:prstGeom prst="rect">
            <a:avLst/>
          </a:prstGeom>
          <a:noFill/>
          <a:ln w="57150">
            <a:solidFill>
              <a:srgbClr val="DC58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4433916-28B1-5677-88CB-FC4BDDC21190}"/>
              </a:ext>
            </a:extLst>
          </p:cNvPr>
          <p:cNvSpPr/>
          <p:nvPr/>
        </p:nvSpPr>
        <p:spPr>
          <a:xfrm>
            <a:off x="0" y="5184992"/>
            <a:ext cx="14551378" cy="601698"/>
          </a:xfrm>
          <a:prstGeom prst="rect">
            <a:avLst/>
          </a:prstGeom>
          <a:noFill/>
          <a:ln w="57150">
            <a:solidFill>
              <a:srgbClr val="DC58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A201868-A66C-93A9-C03B-5971C7B5EDAB}"/>
              </a:ext>
            </a:extLst>
          </p:cNvPr>
          <p:cNvSpPr txBox="1"/>
          <p:nvPr/>
        </p:nvSpPr>
        <p:spPr>
          <a:xfrm>
            <a:off x="4092678" y="4233159"/>
            <a:ext cx="4279796" cy="369332"/>
          </a:xfrm>
          <a:prstGeom prst="rect">
            <a:avLst/>
          </a:prstGeom>
          <a:solidFill>
            <a:srgbClr val="FFFF00"/>
          </a:solidFill>
          <a:effectLst>
            <a:outerShdw blurRad="50800" dist="38100" dir="5400000" algn="t" rotWithShape="0">
              <a:prstClr val="black">
                <a:alpha val="40000"/>
              </a:prstClr>
            </a:outerShdw>
          </a:effectLst>
        </p:spPr>
        <p:txBody>
          <a:bodyPr wrap="square" rtlCol="0">
            <a:spAutoFit/>
          </a:bodyPr>
          <a:lstStyle/>
          <a:p>
            <a:r>
              <a:rPr lang="en-US" sz="1800"/>
              <a:t>List of all PPAP Packages in the Binder</a:t>
            </a:r>
          </a:p>
        </p:txBody>
      </p:sp>
      <p:cxnSp>
        <p:nvCxnSpPr>
          <p:cNvPr id="44" name="Straight Arrow Connector 43">
            <a:extLst>
              <a:ext uri="{FF2B5EF4-FFF2-40B4-BE49-F238E27FC236}">
                <a16:creationId xmlns:a16="http://schemas.microsoft.com/office/drawing/2014/main" id="{12C449E2-52CD-1DD6-8AF6-E7072316E815}"/>
              </a:ext>
            </a:extLst>
          </p:cNvPr>
          <p:cNvCxnSpPr>
            <a:cxnSpLocks/>
            <a:stCxn id="43" idx="1"/>
            <a:endCxn id="41" idx="3"/>
          </p:cNvCxnSpPr>
          <p:nvPr/>
        </p:nvCxnSpPr>
        <p:spPr>
          <a:xfrm flipH="1">
            <a:off x="3318933" y="4417825"/>
            <a:ext cx="773745" cy="166080"/>
          </a:xfrm>
          <a:prstGeom prst="straightConnector1">
            <a:avLst/>
          </a:prstGeom>
          <a:ln w="57150">
            <a:solidFill>
              <a:srgbClr val="DC582A"/>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B21111E6-06C1-3640-25A9-8A531A14702B}"/>
              </a:ext>
            </a:extLst>
          </p:cNvPr>
          <p:cNvSpPr txBox="1"/>
          <p:nvPr/>
        </p:nvSpPr>
        <p:spPr>
          <a:xfrm>
            <a:off x="8613423" y="4622913"/>
            <a:ext cx="3807178" cy="369332"/>
          </a:xfrm>
          <a:prstGeom prst="rect">
            <a:avLst/>
          </a:prstGeom>
          <a:solidFill>
            <a:srgbClr val="FFFF00"/>
          </a:solidFill>
          <a:effectLst>
            <a:outerShdw blurRad="50800" dist="38100" dir="5400000" algn="t" rotWithShape="0">
              <a:prstClr val="black">
                <a:alpha val="40000"/>
              </a:prstClr>
            </a:outerShdw>
          </a:effectLst>
        </p:spPr>
        <p:txBody>
          <a:bodyPr wrap="square" rtlCol="0">
            <a:spAutoFit/>
          </a:bodyPr>
          <a:lstStyle/>
          <a:p>
            <a:r>
              <a:rPr lang="en-US" sz="1800"/>
              <a:t>Required Elements with Due Dates</a:t>
            </a:r>
          </a:p>
        </p:txBody>
      </p:sp>
      <p:cxnSp>
        <p:nvCxnSpPr>
          <p:cNvPr id="46" name="Straight Arrow Connector 45">
            <a:extLst>
              <a:ext uri="{FF2B5EF4-FFF2-40B4-BE49-F238E27FC236}">
                <a16:creationId xmlns:a16="http://schemas.microsoft.com/office/drawing/2014/main" id="{D39B43A8-4E78-BB94-3690-33114FB9B7EA}"/>
              </a:ext>
            </a:extLst>
          </p:cNvPr>
          <p:cNvCxnSpPr>
            <a:cxnSpLocks/>
          </p:cNvCxnSpPr>
          <p:nvPr/>
        </p:nvCxnSpPr>
        <p:spPr>
          <a:xfrm>
            <a:off x="6287911" y="4807579"/>
            <a:ext cx="0" cy="349713"/>
          </a:xfrm>
          <a:prstGeom prst="straightConnector1">
            <a:avLst/>
          </a:prstGeom>
          <a:ln w="57150">
            <a:solidFill>
              <a:srgbClr val="DC582A"/>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AFBA362-A69A-65C0-31B5-C485E59001BE}"/>
              </a:ext>
            </a:extLst>
          </p:cNvPr>
          <p:cNvCxnSpPr>
            <a:cxnSpLocks/>
          </p:cNvCxnSpPr>
          <p:nvPr/>
        </p:nvCxnSpPr>
        <p:spPr>
          <a:xfrm flipH="1">
            <a:off x="6287911" y="4835279"/>
            <a:ext cx="2325511" cy="0"/>
          </a:xfrm>
          <a:prstGeom prst="line">
            <a:avLst/>
          </a:prstGeom>
          <a:ln w="57150">
            <a:solidFill>
              <a:srgbClr val="DC582A"/>
            </a:solidFill>
          </a:ln>
        </p:spPr>
        <p:style>
          <a:lnRef idx="1">
            <a:schemeClr val="accent1"/>
          </a:lnRef>
          <a:fillRef idx="0">
            <a:schemeClr val="accent1"/>
          </a:fillRef>
          <a:effectRef idx="0">
            <a:schemeClr val="accent1"/>
          </a:effectRef>
          <a:fontRef idx="minor">
            <a:schemeClr val="tx1"/>
          </a:fontRef>
        </p:style>
      </p:cxnSp>
      <p:pic>
        <p:nvPicPr>
          <p:cNvPr id="52" name="Picture 51">
            <a:extLst>
              <a:ext uri="{FF2B5EF4-FFF2-40B4-BE49-F238E27FC236}">
                <a16:creationId xmlns:a16="http://schemas.microsoft.com/office/drawing/2014/main" id="{1502ABD5-EA95-66A5-4DA3-0103FD131F61}"/>
              </a:ext>
            </a:extLst>
          </p:cNvPr>
          <p:cNvPicPr>
            <a:picLocks noChangeAspect="1"/>
          </p:cNvPicPr>
          <p:nvPr/>
        </p:nvPicPr>
        <p:blipFill>
          <a:blip r:embed="rId5"/>
          <a:srcRect r="541" b="4990"/>
          <a:stretch>
            <a:fillRect/>
          </a:stretch>
        </p:blipFill>
        <p:spPr>
          <a:xfrm>
            <a:off x="0" y="2087967"/>
            <a:ext cx="14551378" cy="1894849"/>
          </a:xfrm>
          <a:prstGeom prst="rect">
            <a:avLst/>
          </a:prstGeom>
        </p:spPr>
      </p:pic>
      <p:sp>
        <p:nvSpPr>
          <p:cNvPr id="57" name="Rectangle 56">
            <a:extLst>
              <a:ext uri="{FF2B5EF4-FFF2-40B4-BE49-F238E27FC236}">
                <a16:creationId xmlns:a16="http://schemas.microsoft.com/office/drawing/2014/main" id="{043B512A-0A20-4DA4-309E-1569A64B7897}"/>
              </a:ext>
            </a:extLst>
          </p:cNvPr>
          <p:cNvSpPr/>
          <p:nvPr/>
        </p:nvSpPr>
        <p:spPr>
          <a:xfrm>
            <a:off x="0" y="2522976"/>
            <a:ext cx="4092678" cy="1459840"/>
          </a:xfrm>
          <a:prstGeom prst="rect">
            <a:avLst/>
          </a:prstGeom>
          <a:noFill/>
          <a:ln w="57150">
            <a:solidFill>
              <a:srgbClr val="DC58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E3B9AAAA-E1F1-A40B-8A91-ACB8E7DB2471}"/>
              </a:ext>
            </a:extLst>
          </p:cNvPr>
          <p:cNvSpPr/>
          <p:nvPr/>
        </p:nvSpPr>
        <p:spPr>
          <a:xfrm>
            <a:off x="6928327" y="2742083"/>
            <a:ext cx="3063398" cy="458318"/>
          </a:xfrm>
          <a:prstGeom prst="rect">
            <a:avLst/>
          </a:prstGeom>
          <a:noFill/>
          <a:ln w="57150">
            <a:solidFill>
              <a:srgbClr val="DC58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F4AD8473-8AFD-D09B-561E-CC89A86ECB09}"/>
              </a:ext>
            </a:extLst>
          </p:cNvPr>
          <p:cNvSpPr txBox="1"/>
          <p:nvPr/>
        </p:nvSpPr>
        <p:spPr>
          <a:xfrm>
            <a:off x="4435579" y="3012398"/>
            <a:ext cx="1460396" cy="369332"/>
          </a:xfrm>
          <a:prstGeom prst="rect">
            <a:avLst/>
          </a:prstGeom>
          <a:solidFill>
            <a:srgbClr val="FFFF00"/>
          </a:solidFill>
          <a:effectLst>
            <a:outerShdw blurRad="50800" dist="38100" dir="5400000" algn="t" rotWithShape="0">
              <a:prstClr val="black">
                <a:alpha val="40000"/>
              </a:prstClr>
            </a:outerShdw>
          </a:effectLst>
        </p:spPr>
        <p:txBody>
          <a:bodyPr wrap="square" rtlCol="0">
            <a:spAutoFit/>
          </a:bodyPr>
          <a:lstStyle/>
          <a:p>
            <a:r>
              <a:rPr lang="en-US" sz="1800"/>
              <a:t>Binder Data</a:t>
            </a:r>
          </a:p>
        </p:txBody>
      </p:sp>
      <p:sp>
        <p:nvSpPr>
          <p:cNvPr id="60" name="TextBox 59">
            <a:extLst>
              <a:ext uri="{FF2B5EF4-FFF2-40B4-BE49-F238E27FC236}">
                <a16:creationId xmlns:a16="http://schemas.microsoft.com/office/drawing/2014/main" id="{DE808C4F-9542-C856-1FBC-1A7F8CC97120}"/>
              </a:ext>
            </a:extLst>
          </p:cNvPr>
          <p:cNvSpPr txBox="1"/>
          <p:nvPr/>
        </p:nvSpPr>
        <p:spPr>
          <a:xfrm>
            <a:off x="10410427" y="2815139"/>
            <a:ext cx="3632554" cy="369332"/>
          </a:xfrm>
          <a:prstGeom prst="rect">
            <a:avLst/>
          </a:prstGeom>
          <a:solidFill>
            <a:srgbClr val="FFFF00"/>
          </a:solidFill>
          <a:effectLst>
            <a:outerShdw blurRad="50800" dist="38100" dir="5400000" algn="t" rotWithShape="0">
              <a:prstClr val="black">
                <a:alpha val="40000"/>
              </a:prstClr>
            </a:outerShdw>
          </a:effectLst>
        </p:spPr>
        <p:txBody>
          <a:bodyPr wrap="square" rtlCol="0">
            <a:spAutoFit/>
          </a:bodyPr>
          <a:lstStyle/>
          <a:p>
            <a:r>
              <a:rPr lang="en-US" sz="1800"/>
              <a:t>Allegion &amp; Supplier Team Names</a:t>
            </a:r>
          </a:p>
        </p:txBody>
      </p:sp>
      <p:cxnSp>
        <p:nvCxnSpPr>
          <p:cNvPr id="62" name="Straight Arrow Connector 61">
            <a:extLst>
              <a:ext uri="{FF2B5EF4-FFF2-40B4-BE49-F238E27FC236}">
                <a16:creationId xmlns:a16="http://schemas.microsoft.com/office/drawing/2014/main" id="{59E3A50A-37CF-C223-87CA-722BAED412F8}"/>
              </a:ext>
            </a:extLst>
          </p:cNvPr>
          <p:cNvCxnSpPr>
            <a:cxnSpLocks/>
          </p:cNvCxnSpPr>
          <p:nvPr/>
        </p:nvCxnSpPr>
        <p:spPr>
          <a:xfrm flipH="1">
            <a:off x="4092678" y="3174667"/>
            <a:ext cx="342901" cy="0"/>
          </a:xfrm>
          <a:prstGeom prst="straightConnector1">
            <a:avLst/>
          </a:prstGeom>
          <a:ln w="57150">
            <a:solidFill>
              <a:srgbClr val="DC582A"/>
            </a:solidFill>
            <a:tailEnd type="triangle"/>
          </a:ln>
        </p:spPr>
        <p:style>
          <a:lnRef idx="1">
            <a:schemeClr val="accent1"/>
          </a:lnRef>
          <a:fillRef idx="0">
            <a:schemeClr val="accent1"/>
          </a:fillRef>
          <a:effectRef idx="0">
            <a:schemeClr val="accent1"/>
          </a:effectRef>
          <a:fontRef idx="minor">
            <a:schemeClr val="tx1"/>
          </a:fontRef>
        </p:style>
      </p:cxnSp>
      <p:cxnSp>
        <p:nvCxnSpPr>
          <p:cNvPr id="2048" name="Straight Arrow Connector 2047">
            <a:extLst>
              <a:ext uri="{FF2B5EF4-FFF2-40B4-BE49-F238E27FC236}">
                <a16:creationId xmlns:a16="http://schemas.microsoft.com/office/drawing/2014/main" id="{BF2F4BF5-CB08-047A-CBC1-ED0D0630EBF7}"/>
              </a:ext>
            </a:extLst>
          </p:cNvPr>
          <p:cNvCxnSpPr>
            <a:cxnSpLocks/>
          </p:cNvCxnSpPr>
          <p:nvPr/>
        </p:nvCxnSpPr>
        <p:spPr>
          <a:xfrm flipH="1">
            <a:off x="9991725" y="2999805"/>
            <a:ext cx="426384" cy="12593"/>
          </a:xfrm>
          <a:prstGeom prst="straightConnector1">
            <a:avLst/>
          </a:prstGeom>
          <a:ln w="57150">
            <a:solidFill>
              <a:srgbClr val="DC582A"/>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52A4D7B-DC33-BAFB-9500-FD947C6D02F0}"/>
              </a:ext>
            </a:extLst>
          </p:cNvPr>
          <p:cNvSpPr txBox="1"/>
          <p:nvPr/>
        </p:nvSpPr>
        <p:spPr>
          <a:xfrm>
            <a:off x="821265" y="2798205"/>
            <a:ext cx="3262946" cy="215444"/>
          </a:xfrm>
          <a:prstGeom prst="rect">
            <a:avLst/>
          </a:prstGeom>
          <a:solidFill>
            <a:schemeClr val="bg1"/>
          </a:solidFill>
        </p:spPr>
        <p:txBody>
          <a:bodyPr wrap="square" rtlCol="0">
            <a:spAutoFit/>
          </a:bodyPr>
          <a:lstStyle/>
          <a:p>
            <a:r>
              <a:rPr lang="en-US" sz="800" dirty="0"/>
              <a:t>Supplier Name Will Be Here</a:t>
            </a:r>
          </a:p>
        </p:txBody>
      </p:sp>
      <p:sp>
        <p:nvSpPr>
          <p:cNvPr id="4" name="TextBox 3">
            <a:extLst>
              <a:ext uri="{FF2B5EF4-FFF2-40B4-BE49-F238E27FC236}">
                <a16:creationId xmlns:a16="http://schemas.microsoft.com/office/drawing/2014/main" id="{2602E1E6-5C5A-F272-A8C5-ADA32D2F7177}"/>
              </a:ext>
            </a:extLst>
          </p:cNvPr>
          <p:cNvSpPr txBox="1"/>
          <p:nvPr/>
        </p:nvSpPr>
        <p:spPr>
          <a:xfrm>
            <a:off x="7860093" y="2790657"/>
            <a:ext cx="2052610" cy="384721"/>
          </a:xfrm>
          <a:prstGeom prst="rect">
            <a:avLst/>
          </a:prstGeom>
          <a:solidFill>
            <a:schemeClr val="bg1"/>
          </a:solidFill>
        </p:spPr>
        <p:txBody>
          <a:bodyPr wrap="square" rtlCol="0">
            <a:spAutoFit/>
          </a:bodyPr>
          <a:lstStyle/>
          <a:p>
            <a:r>
              <a:rPr lang="en-US" sz="800" dirty="0"/>
              <a:t>ALLE QA team members will be here</a:t>
            </a:r>
          </a:p>
          <a:p>
            <a:endParaRPr lang="en-US" sz="300" dirty="0"/>
          </a:p>
          <a:p>
            <a:r>
              <a:rPr lang="en-US" sz="800" dirty="0"/>
              <a:t>Supplier team members will be here</a:t>
            </a:r>
          </a:p>
        </p:txBody>
      </p:sp>
    </p:spTree>
    <p:extLst>
      <p:ext uri="{BB962C8B-B14F-4D97-AF65-F5344CB8AC3E}">
        <p14:creationId xmlns:p14="http://schemas.microsoft.com/office/powerpoint/2010/main" val="2697285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E8639-0D52-978C-7F58-855F172D44E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F2D0B3-44D0-32AB-7E02-A542B2C411A1}"/>
              </a:ext>
            </a:extLst>
          </p:cNvPr>
          <p:cNvSpPr>
            <a:spLocks noGrp="1"/>
          </p:cNvSpPr>
          <p:nvPr>
            <p:ph type="title"/>
          </p:nvPr>
        </p:nvSpPr>
        <p:spPr/>
        <p:txBody>
          <a:bodyPr/>
          <a:lstStyle/>
          <a:p>
            <a:r>
              <a:rPr lang="en-US"/>
              <a:t>Binders, Packages, &amp; Elements</a:t>
            </a:r>
          </a:p>
        </p:txBody>
      </p:sp>
      <p:sp>
        <p:nvSpPr>
          <p:cNvPr id="6" name="Text Placeholder 5">
            <a:extLst>
              <a:ext uri="{FF2B5EF4-FFF2-40B4-BE49-F238E27FC236}">
                <a16:creationId xmlns:a16="http://schemas.microsoft.com/office/drawing/2014/main" id="{52667405-7669-7A42-1FAA-36163D6FF4B1}"/>
              </a:ext>
            </a:extLst>
          </p:cNvPr>
          <p:cNvSpPr>
            <a:spLocks noGrp="1"/>
          </p:cNvSpPr>
          <p:nvPr>
            <p:ph type="body" sz="half" idx="10"/>
          </p:nvPr>
        </p:nvSpPr>
        <p:spPr>
          <a:xfrm>
            <a:off x="742494" y="1545336"/>
            <a:ext cx="5833740" cy="336337"/>
          </a:xfrm>
        </p:spPr>
        <p:txBody>
          <a:bodyPr/>
          <a:lstStyle/>
          <a:p>
            <a:r>
              <a:rPr lang="en-US"/>
              <a:t>Package View</a:t>
            </a:r>
          </a:p>
        </p:txBody>
      </p:sp>
      <p:pic>
        <p:nvPicPr>
          <p:cNvPr id="2050" name="Picture 2" descr="Allegion plc Global PPAP">
            <a:extLst>
              <a:ext uri="{FF2B5EF4-FFF2-40B4-BE49-F238E27FC236}">
                <a16:creationId xmlns:a16="http://schemas.microsoft.com/office/drawing/2014/main" id="{73ED1DD9-AE9F-3D1F-4E39-8A71705142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B446ADC1-769F-5E72-D6D9-DC01625F1216}"/>
              </a:ext>
            </a:extLst>
          </p:cNvPr>
          <p:cNvPicPr>
            <a:picLocks noChangeAspect="1"/>
          </p:cNvPicPr>
          <p:nvPr/>
        </p:nvPicPr>
        <p:blipFill>
          <a:blip r:embed="rId4"/>
          <a:stretch>
            <a:fillRect/>
          </a:stretch>
        </p:blipFill>
        <p:spPr>
          <a:xfrm>
            <a:off x="0" y="3982817"/>
            <a:ext cx="14630400" cy="4246783"/>
          </a:xfrm>
          <a:prstGeom prst="rect">
            <a:avLst/>
          </a:prstGeom>
        </p:spPr>
      </p:pic>
      <p:sp>
        <p:nvSpPr>
          <p:cNvPr id="41" name="Rectangle 40">
            <a:extLst>
              <a:ext uri="{FF2B5EF4-FFF2-40B4-BE49-F238E27FC236}">
                <a16:creationId xmlns:a16="http://schemas.microsoft.com/office/drawing/2014/main" id="{2911F63B-9316-98CE-4559-47C012C3B716}"/>
              </a:ext>
            </a:extLst>
          </p:cNvPr>
          <p:cNvSpPr/>
          <p:nvPr/>
        </p:nvSpPr>
        <p:spPr>
          <a:xfrm>
            <a:off x="10204917" y="5979438"/>
            <a:ext cx="4346460" cy="1166575"/>
          </a:xfrm>
          <a:prstGeom prst="rect">
            <a:avLst/>
          </a:prstGeom>
          <a:noFill/>
          <a:ln w="57150">
            <a:solidFill>
              <a:srgbClr val="DC58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FCCBD81-D659-B649-D6CD-17AD22AB7F1D}"/>
              </a:ext>
            </a:extLst>
          </p:cNvPr>
          <p:cNvSpPr/>
          <p:nvPr/>
        </p:nvSpPr>
        <p:spPr>
          <a:xfrm>
            <a:off x="-1" y="7146014"/>
            <a:ext cx="14551378" cy="880386"/>
          </a:xfrm>
          <a:prstGeom prst="rect">
            <a:avLst/>
          </a:prstGeom>
          <a:noFill/>
          <a:ln w="57150">
            <a:solidFill>
              <a:srgbClr val="DC58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2820EB3C-3B13-C328-2266-EEB9BBB20072}"/>
              </a:ext>
            </a:extLst>
          </p:cNvPr>
          <p:cNvSpPr txBox="1"/>
          <p:nvPr/>
        </p:nvSpPr>
        <p:spPr>
          <a:xfrm>
            <a:off x="5206836" y="7329728"/>
            <a:ext cx="4216727" cy="646331"/>
          </a:xfrm>
          <a:prstGeom prst="rect">
            <a:avLst/>
          </a:prstGeom>
          <a:solidFill>
            <a:srgbClr val="FFFF00"/>
          </a:solidFill>
          <a:effectLst>
            <a:outerShdw blurRad="50800" dist="38100" dir="5400000" algn="t" rotWithShape="0">
              <a:prstClr val="black">
                <a:alpha val="40000"/>
              </a:prstClr>
            </a:outerShdw>
          </a:effectLst>
        </p:spPr>
        <p:txBody>
          <a:bodyPr wrap="square" rtlCol="0">
            <a:spAutoFit/>
          </a:bodyPr>
          <a:lstStyle/>
          <a:p>
            <a:r>
              <a:rPr lang="en-US" sz="1800"/>
              <a:t>All Element History will be stored here, including all attachments</a:t>
            </a:r>
          </a:p>
        </p:txBody>
      </p:sp>
      <p:cxnSp>
        <p:nvCxnSpPr>
          <p:cNvPr id="44" name="Straight Arrow Connector 43">
            <a:extLst>
              <a:ext uri="{FF2B5EF4-FFF2-40B4-BE49-F238E27FC236}">
                <a16:creationId xmlns:a16="http://schemas.microsoft.com/office/drawing/2014/main" id="{2D47D432-7964-C577-9A3E-F1E5CC432BC0}"/>
              </a:ext>
            </a:extLst>
          </p:cNvPr>
          <p:cNvCxnSpPr>
            <a:cxnSpLocks/>
            <a:stCxn id="45" idx="2"/>
          </p:cNvCxnSpPr>
          <p:nvPr/>
        </p:nvCxnSpPr>
        <p:spPr>
          <a:xfrm>
            <a:off x="7315200" y="5442793"/>
            <a:ext cx="0" cy="536645"/>
          </a:xfrm>
          <a:prstGeom prst="straightConnector1">
            <a:avLst/>
          </a:prstGeom>
          <a:ln w="57150">
            <a:solidFill>
              <a:srgbClr val="DC582A"/>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C8AB7BBC-7E8B-C0B2-311A-0546536FC44C}"/>
              </a:ext>
            </a:extLst>
          </p:cNvPr>
          <p:cNvSpPr txBox="1"/>
          <p:nvPr/>
        </p:nvSpPr>
        <p:spPr>
          <a:xfrm>
            <a:off x="5411611" y="4796462"/>
            <a:ext cx="3807178" cy="646331"/>
          </a:xfrm>
          <a:prstGeom prst="rect">
            <a:avLst/>
          </a:prstGeom>
          <a:solidFill>
            <a:srgbClr val="FFFF00"/>
          </a:solidFill>
          <a:effectLst>
            <a:outerShdw blurRad="50800" dist="38100" dir="5400000" algn="t" rotWithShape="0">
              <a:prstClr val="black">
                <a:alpha val="40000"/>
              </a:prstClr>
            </a:outerShdw>
          </a:effectLst>
        </p:spPr>
        <p:txBody>
          <a:bodyPr wrap="square" rtlCol="0">
            <a:spAutoFit/>
          </a:bodyPr>
          <a:lstStyle/>
          <a:p>
            <a:pPr algn="ctr"/>
            <a:r>
              <a:rPr lang="en-US" sz="1800"/>
              <a:t>Supplier Documentation will be submitted here</a:t>
            </a:r>
          </a:p>
        </p:txBody>
      </p:sp>
      <p:pic>
        <p:nvPicPr>
          <p:cNvPr id="52" name="Picture 51">
            <a:extLst>
              <a:ext uri="{FF2B5EF4-FFF2-40B4-BE49-F238E27FC236}">
                <a16:creationId xmlns:a16="http://schemas.microsoft.com/office/drawing/2014/main" id="{8FD88AF2-6CC9-D4B5-864F-F1D3F7D62D3B}"/>
              </a:ext>
            </a:extLst>
          </p:cNvPr>
          <p:cNvPicPr>
            <a:picLocks noChangeAspect="1"/>
          </p:cNvPicPr>
          <p:nvPr/>
        </p:nvPicPr>
        <p:blipFill>
          <a:blip r:embed="rId5"/>
          <a:srcRect r="541" b="4990"/>
          <a:stretch>
            <a:fillRect/>
          </a:stretch>
        </p:blipFill>
        <p:spPr>
          <a:xfrm>
            <a:off x="0" y="2087967"/>
            <a:ext cx="14551378" cy="1894849"/>
          </a:xfrm>
          <a:prstGeom prst="rect">
            <a:avLst/>
          </a:prstGeom>
        </p:spPr>
      </p:pic>
      <p:sp>
        <p:nvSpPr>
          <p:cNvPr id="57" name="Rectangle 56">
            <a:extLst>
              <a:ext uri="{FF2B5EF4-FFF2-40B4-BE49-F238E27FC236}">
                <a16:creationId xmlns:a16="http://schemas.microsoft.com/office/drawing/2014/main" id="{1AF3F4D0-2125-6276-AA55-8AB62C6B9BCE}"/>
              </a:ext>
            </a:extLst>
          </p:cNvPr>
          <p:cNvSpPr/>
          <p:nvPr/>
        </p:nvSpPr>
        <p:spPr>
          <a:xfrm>
            <a:off x="4367348" y="5979438"/>
            <a:ext cx="5837808" cy="1166576"/>
          </a:xfrm>
          <a:prstGeom prst="rect">
            <a:avLst/>
          </a:prstGeom>
          <a:noFill/>
          <a:ln w="57150">
            <a:solidFill>
              <a:srgbClr val="DC58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24C4996-A6D6-C746-877A-3E197662A8B7}"/>
              </a:ext>
            </a:extLst>
          </p:cNvPr>
          <p:cNvSpPr/>
          <p:nvPr/>
        </p:nvSpPr>
        <p:spPr>
          <a:xfrm>
            <a:off x="-2" y="5979438"/>
            <a:ext cx="4367349" cy="1166576"/>
          </a:xfrm>
          <a:prstGeom prst="rect">
            <a:avLst/>
          </a:prstGeom>
          <a:noFill/>
          <a:ln w="57150">
            <a:solidFill>
              <a:srgbClr val="DC58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38FA414E-F4F2-6F91-B60E-419832A3F537}"/>
              </a:ext>
            </a:extLst>
          </p:cNvPr>
          <p:cNvSpPr txBox="1"/>
          <p:nvPr/>
        </p:nvSpPr>
        <p:spPr>
          <a:xfrm>
            <a:off x="2347135" y="6361098"/>
            <a:ext cx="1460396" cy="646331"/>
          </a:xfrm>
          <a:prstGeom prst="rect">
            <a:avLst/>
          </a:prstGeom>
          <a:solidFill>
            <a:srgbClr val="FFFF00"/>
          </a:solidFill>
          <a:effectLst>
            <a:outerShdw blurRad="50800" dist="38100" dir="5400000" algn="t" rotWithShape="0">
              <a:prstClr val="black">
                <a:alpha val="40000"/>
              </a:prstClr>
            </a:outerShdw>
          </a:effectLst>
        </p:spPr>
        <p:txBody>
          <a:bodyPr wrap="square" rtlCol="0">
            <a:spAutoFit/>
          </a:bodyPr>
          <a:lstStyle/>
          <a:p>
            <a:pPr algn="ctr"/>
            <a:r>
              <a:rPr lang="en-US" sz="1800"/>
              <a:t>Element Instructions</a:t>
            </a:r>
          </a:p>
        </p:txBody>
      </p:sp>
      <p:sp>
        <p:nvSpPr>
          <p:cNvPr id="60" name="TextBox 59">
            <a:extLst>
              <a:ext uri="{FF2B5EF4-FFF2-40B4-BE49-F238E27FC236}">
                <a16:creationId xmlns:a16="http://schemas.microsoft.com/office/drawing/2014/main" id="{741BCF5F-0E20-F629-9E4F-A1E8AEBF1A1D}"/>
              </a:ext>
            </a:extLst>
          </p:cNvPr>
          <p:cNvSpPr txBox="1"/>
          <p:nvPr/>
        </p:nvSpPr>
        <p:spPr>
          <a:xfrm>
            <a:off x="10374370" y="4982655"/>
            <a:ext cx="4086816" cy="378236"/>
          </a:xfrm>
          <a:prstGeom prst="rect">
            <a:avLst/>
          </a:prstGeom>
          <a:solidFill>
            <a:srgbClr val="FFFF00"/>
          </a:solidFill>
          <a:effectLst>
            <a:outerShdw blurRad="50800" dist="38100" dir="5400000" algn="t" rotWithShape="0">
              <a:prstClr val="black">
                <a:alpha val="40000"/>
              </a:prstClr>
            </a:outerShdw>
          </a:effectLst>
        </p:spPr>
        <p:txBody>
          <a:bodyPr wrap="square" rtlCol="0">
            <a:spAutoFit/>
          </a:bodyPr>
          <a:lstStyle/>
          <a:p>
            <a:r>
              <a:rPr lang="en-US" sz="1800"/>
              <a:t>Engineering Review Tasks will be here</a:t>
            </a:r>
          </a:p>
        </p:txBody>
      </p:sp>
      <p:cxnSp>
        <p:nvCxnSpPr>
          <p:cNvPr id="9" name="Straight Arrow Connector 8">
            <a:extLst>
              <a:ext uri="{FF2B5EF4-FFF2-40B4-BE49-F238E27FC236}">
                <a16:creationId xmlns:a16="http://schemas.microsoft.com/office/drawing/2014/main" id="{7F284E1A-0F51-A508-946A-72BCCFF17BE4}"/>
              </a:ext>
            </a:extLst>
          </p:cNvPr>
          <p:cNvCxnSpPr>
            <a:cxnSpLocks/>
            <a:stCxn id="60" idx="2"/>
          </p:cNvCxnSpPr>
          <p:nvPr/>
        </p:nvCxnSpPr>
        <p:spPr>
          <a:xfrm>
            <a:off x="12417778" y="5360891"/>
            <a:ext cx="0" cy="618546"/>
          </a:xfrm>
          <a:prstGeom prst="straightConnector1">
            <a:avLst/>
          </a:prstGeom>
          <a:ln w="57150">
            <a:solidFill>
              <a:srgbClr val="DC582A"/>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38CEA5D-7871-A00D-CD1D-BC91283CD4D4}"/>
              </a:ext>
            </a:extLst>
          </p:cNvPr>
          <p:cNvSpPr txBox="1"/>
          <p:nvPr/>
        </p:nvSpPr>
        <p:spPr>
          <a:xfrm>
            <a:off x="821265" y="2798205"/>
            <a:ext cx="3262946" cy="215444"/>
          </a:xfrm>
          <a:prstGeom prst="rect">
            <a:avLst/>
          </a:prstGeom>
          <a:solidFill>
            <a:schemeClr val="bg1"/>
          </a:solidFill>
        </p:spPr>
        <p:txBody>
          <a:bodyPr wrap="square" rtlCol="0">
            <a:spAutoFit/>
          </a:bodyPr>
          <a:lstStyle/>
          <a:p>
            <a:r>
              <a:rPr lang="en-US" sz="800" dirty="0"/>
              <a:t>Supplier Name Will Be Here</a:t>
            </a:r>
          </a:p>
        </p:txBody>
      </p:sp>
      <p:sp>
        <p:nvSpPr>
          <p:cNvPr id="7" name="TextBox 6">
            <a:extLst>
              <a:ext uri="{FF2B5EF4-FFF2-40B4-BE49-F238E27FC236}">
                <a16:creationId xmlns:a16="http://schemas.microsoft.com/office/drawing/2014/main" id="{A2B3BEBF-B909-172C-DA10-52B37451B3BC}"/>
              </a:ext>
            </a:extLst>
          </p:cNvPr>
          <p:cNvSpPr txBox="1"/>
          <p:nvPr/>
        </p:nvSpPr>
        <p:spPr>
          <a:xfrm>
            <a:off x="7860093" y="2790657"/>
            <a:ext cx="2052610" cy="384721"/>
          </a:xfrm>
          <a:prstGeom prst="rect">
            <a:avLst/>
          </a:prstGeom>
          <a:solidFill>
            <a:schemeClr val="bg1"/>
          </a:solidFill>
        </p:spPr>
        <p:txBody>
          <a:bodyPr wrap="square" rtlCol="0">
            <a:spAutoFit/>
          </a:bodyPr>
          <a:lstStyle/>
          <a:p>
            <a:r>
              <a:rPr lang="en-US" sz="800" dirty="0"/>
              <a:t>ALLE QA team members will be here</a:t>
            </a:r>
          </a:p>
          <a:p>
            <a:endParaRPr lang="en-US" sz="300" dirty="0"/>
          </a:p>
          <a:p>
            <a:r>
              <a:rPr lang="en-US" sz="800" dirty="0"/>
              <a:t>Supplier team members will be here</a:t>
            </a:r>
          </a:p>
        </p:txBody>
      </p:sp>
    </p:spTree>
    <p:extLst>
      <p:ext uri="{BB962C8B-B14F-4D97-AF65-F5344CB8AC3E}">
        <p14:creationId xmlns:p14="http://schemas.microsoft.com/office/powerpoint/2010/main" val="215210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FF491-44B4-C859-3328-DA88268536E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EF4CD8D-0892-A0A9-ACC3-9E0D84FE2A37}"/>
              </a:ext>
            </a:extLst>
          </p:cNvPr>
          <p:cNvSpPr>
            <a:spLocks noGrp="1"/>
          </p:cNvSpPr>
          <p:nvPr>
            <p:ph type="body" sz="half" idx="2"/>
          </p:nvPr>
        </p:nvSpPr>
        <p:spPr>
          <a:xfrm>
            <a:off x="735177" y="2227224"/>
            <a:ext cx="11693890" cy="5415354"/>
          </a:xfrm>
        </p:spPr>
        <p:txBody>
          <a:bodyPr numCol="1"/>
          <a:lstStyle/>
          <a:p>
            <a:pPr lvl="0" defTabSz="653110">
              <a:lnSpc>
                <a:spcPct val="100000"/>
              </a:lnSpc>
              <a:spcBef>
                <a:spcPct val="20000"/>
              </a:spcBef>
              <a:buClr>
                <a:srgbClr val="FF671F"/>
              </a:buClr>
              <a:buFont typeface="Wingdings" panose="05000000000000000000" pitchFamily="2" charset="2"/>
              <a:buChar char="Ø"/>
              <a:defRPr/>
            </a:pPr>
            <a:r>
              <a:rPr lang="en-US" sz="1800" b="1" dirty="0">
                <a:solidFill>
                  <a:srgbClr val="404041"/>
                </a:solidFill>
                <a:ea typeface="Verdana" panose="020B0604030504040204" pitchFamily="34" charset="0"/>
              </a:rPr>
              <a:t>Step 1:</a:t>
            </a:r>
            <a:r>
              <a:rPr lang="en-US" b="1" dirty="0">
                <a:solidFill>
                  <a:srgbClr val="404041"/>
                </a:solidFill>
                <a:ea typeface="Verdana" panose="020B0604030504040204" pitchFamily="34" charset="0"/>
              </a:rPr>
              <a:t>  Supplier Acknowledgment</a:t>
            </a:r>
          </a:p>
          <a:p>
            <a:pPr lvl="1" defTabSz="653110">
              <a:lnSpc>
                <a:spcPct val="100000"/>
              </a:lnSpc>
              <a:spcBef>
                <a:spcPct val="20000"/>
              </a:spcBef>
              <a:buClr>
                <a:srgbClr val="FF671F"/>
              </a:buClr>
              <a:buFont typeface="Wingdings" panose="05000000000000000000" pitchFamily="2" charset="2"/>
              <a:buChar char="Ø"/>
              <a:defRPr/>
            </a:pPr>
            <a:r>
              <a:rPr lang="en-US" dirty="0">
                <a:solidFill>
                  <a:srgbClr val="404041"/>
                </a:solidFill>
                <a:ea typeface="Verdana" panose="020B0604030504040204" pitchFamily="34" charset="0"/>
              </a:rPr>
              <a:t>Once a Package is assigned to the supplier, it MUST be acknowledged.  Nothing within the PPAP can be changed at this point in time.  If elements need to be altered, it can be done after the package is acknowledged.</a:t>
            </a:r>
          </a:p>
          <a:p>
            <a:pPr lvl="1" defTabSz="653110">
              <a:lnSpc>
                <a:spcPct val="100000"/>
              </a:lnSpc>
              <a:spcBef>
                <a:spcPct val="20000"/>
              </a:spcBef>
              <a:buClr>
                <a:srgbClr val="FF671F"/>
              </a:buClr>
              <a:buFont typeface="Wingdings" panose="05000000000000000000" pitchFamily="2" charset="2"/>
              <a:buChar char="Ø"/>
              <a:defRPr/>
            </a:pPr>
            <a:endParaRPr lang="en-US" dirty="0">
              <a:solidFill>
                <a:srgbClr val="404041"/>
              </a:solidFill>
              <a:ea typeface="Verdana" panose="020B0604030504040204" pitchFamily="34" charset="0"/>
            </a:endParaRPr>
          </a:p>
          <a:p>
            <a:pPr lvl="1" defTabSz="653110">
              <a:lnSpc>
                <a:spcPct val="100000"/>
              </a:lnSpc>
              <a:spcBef>
                <a:spcPct val="20000"/>
              </a:spcBef>
              <a:buClr>
                <a:srgbClr val="FF671F"/>
              </a:buClr>
              <a:buFont typeface="Wingdings" panose="05000000000000000000" pitchFamily="2" charset="2"/>
              <a:buChar char="Ø"/>
              <a:defRPr/>
            </a:pPr>
            <a:r>
              <a:rPr lang="en-US" dirty="0">
                <a:solidFill>
                  <a:srgbClr val="404041"/>
                </a:solidFill>
                <a:ea typeface="Verdana" panose="020B0604030504040204" pitchFamily="34" charset="0"/>
              </a:rPr>
              <a:t>Note: Goal is to acknowledge PPAPs within 3 business days of receipt of PPAP request email notification. PPAP is frozen until package is acknowledged.   </a:t>
            </a:r>
          </a:p>
          <a:p>
            <a:pPr lvl="1" defTabSz="653110">
              <a:lnSpc>
                <a:spcPct val="100000"/>
              </a:lnSpc>
              <a:spcBef>
                <a:spcPct val="20000"/>
              </a:spcBef>
              <a:buClr>
                <a:srgbClr val="FF671F"/>
              </a:buClr>
              <a:buFont typeface="Wingdings" panose="05000000000000000000" pitchFamily="2" charset="2"/>
              <a:buChar char="Ø"/>
              <a:defRPr/>
            </a:pPr>
            <a:endParaRPr lang="en-US" sz="1800" dirty="0">
              <a:solidFill>
                <a:srgbClr val="404041"/>
              </a:solidFill>
              <a:ea typeface="Verdana" panose="020B0604030504040204" pitchFamily="34" charset="0"/>
            </a:endParaRPr>
          </a:p>
          <a:p>
            <a:pPr defTabSz="653110">
              <a:lnSpc>
                <a:spcPct val="100000"/>
              </a:lnSpc>
              <a:spcBef>
                <a:spcPct val="20000"/>
              </a:spcBef>
              <a:buClr>
                <a:srgbClr val="FF671F"/>
              </a:buClr>
              <a:buFont typeface="Wingdings" panose="05000000000000000000" pitchFamily="2" charset="2"/>
              <a:buChar char="Ø"/>
              <a:defRPr/>
            </a:pPr>
            <a:r>
              <a:rPr lang="en-US" b="1" dirty="0">
                <a:solidFill>
                  <a:srgbClr val="404041"/>
                </a:solidFill>
                <a:ea typeface="Verdana" panose="020B0604030504040204" pitchFamily="34" charset="0"/>
              </a:rPr>
              <a:t>Step 2: Upload Required Documentation per Element</a:t>
            </a:r>
          </a:p>
          <a:p>
            <a:pPr lvl="1" defTabSz="653110">
              <a:lnSpc>
                <a:spcPct val="100000"/>
              </a:lnSpc>
              <a:spcBef>
                <a:spcPct val="20000"/>
              </a:spcBef>
              <a:buClr>
                <a:srgbClr val="FF671F"/>
              </a:buClr>
              <a:buFont typeface="Wingdings" panose="05000000000000000000" pitchFamily="2" charset="2"/>
              <a:buChar char="Ø"/>
              <a:defRPr/>
            </a:pPr>
            <a:r>
              <a:rPr lang="en-US" sz="1800" dirty="0">
                <a:solidFill>
                  <a:srgbClr val="404041"/>
                </a:solidFill>
                <a:ea typeface="Verdana" panose="020B0604030504040204" pitchFamily="34" charset="0"/>
              </a:rPr>
              <a:t>As documents are ready, please upload all data in their respective element, paying attention to the due dates.</a:t>
            </a:r>
          </a:p>
          <a:p>
            <a:pPr lvl="1" defTabSz="653110">
              <a:lnSpc>
                <a:spcPct val="100000"/>
              </a:lnSpc>
              <a:spcBef>
                <a:spcPct val="20000"/>
              </a:spcBef>
              <a:buClr>
                <a:srgbClr val="FF671F"/>
              </a:buClr>
              <a:buFont typeface="Wingdings" panose="05000000000000000000" pitchFamily="2" charset="2"/>
              <a:buChar char="Ø"/>
              <a:defRPr/>
            </a:pPr>
            <a:endParaRPr lang="en-US" sz="1800" dirty="0">
              <a:solidFill>
                <a:srgbClr val="404041"/>
              </a:solidFill>
              <a:ea typeface="Verdana" panose="020B0604030504040204" pitchFamily="34" charset="0"/>
            </a:endParaRPr>
          </a:p>
          <a:p>
            <a:pPr lvl="1" defTabSz="653110">
              <a:lnSpc>
                <a:spcPct val="100000"/>
              </a:lnSpc>
              <a:spcBef>
                <a:spcPct val="20000"/>
              </a:spcBef>
              <a:buClr>
                <a:srgbClr val="FF671F"/>
              </a:buClr>
              <a:buFont typeface="Wingdings" panose="05000000000000000000" pitchFamily="2" charset="2"/>
              <a:buChar char="Ø"/>
              <a:defRPr/>
            </a:pPr>
            <a:r>
              <a:rPr lang="en-US" sz="1800" dirty="0">
                <a:solidFill>
                  <a:srgbClr val="404041"/>
                </a:solidFill>
                <a:ea typeface="Verdana" panose="020B0604030504040204" pitchFamily="34" charset="0"/>
              </a:rPr>
              <a:t>There is a max 10MB file size per attachment.  If needed, consolidate files or break up attachments.</a:t>
            </a:r>
          </a:p>
          <a:p>
            <a:pPr defTabSz="653110">
              <a:lnSpc>
                <a:spcPct val="100000"/>
              </a:lnSpc>
              <a:spcBef>
                <a:spcPct val="20000"/>
              </a:spcBef>
              <a:buClr>
                <a:srgbClr val="FF671F"/>
              </a:buClr>
              <a:buFont typeface="Wingdings" panose="05000000000000000000" pitchFamily="2" charset="2"/>
              <a:buChar char="Ø"/>
              <a:defRPr/>
            </a:pPr>
            <a:endParaRPr lang="en-US" dirty="0">
              <a:solidFill>
                <a:srgbClr val="404041"/>
              </a:solidFill>
              <a:ea typeface="Verdana" panose="020B0604030504040204" pitchFamily="34" charset="0"/>
            </a:endParaRPr>
          </a:p>
          <a:p>
            <a:pPr defTabSz="653110">
              <a:lnSpc>
                <a:spcPct val="100000"/>
              </a:lnSpc>
              <a:spcBef>
                <a:spcPct val="20000"/>
              </a:spcBef>
              <a:buClr>
                <a:srgbClr val="FF671F"/>
              </a:buClr>
              <a:buFont typeface="Wingdings" panose="05000000000000000000" pitchFamily="2" charset="2"/>
              <a:buChar char="Ø"/>
              <a:defRPr/>
            </a:pPr>
            <a:r>
              <a:rPr lang="en-US" b="1" dirty="0">
                <a:solidFill>
                  <a:srgbClr val="404041"/>
                </a:solidFill>
                <a:ea typeface="Verdana" panose="020B0604030504040204" pitchFamily="34" charset="0"/>
              </a:rPr>
              <a:t>Step 3: Complete and Sign the PSW</a:t>
            </a:r>
          </a:p>
          <a:p>
            <a:pPr lvl="1" defTabSz="653110">
              <a:lnSpc>
                <a:spcPct val="100000"/>
              </a:lnSpc>
              <a:spcBef>
                <a:spcPct val="20000"/>
              </a:spcBef>
              <a:buClr>
                <a:srgbClr val="FF671F"/>
              </a:buClr>
              <a:buFont typeface="Wingdings" panose="05000000000000000000" pitchFamily="2" charset="2"/>
              <a:buChar char="Ø"/>
              <a:defRPr/>
            </a:pPr>
            <a:r>
              <a:rPr lang="en-US" sz="1800" dirty="0">
                <a:solidFill>
                  <a:srgbClr val="404041"/>
                </a:solidFill>
                <a:ea typeface="Verdana" panose="020B0604030504040204" pitchFamily="34" charset="0"/>
              </a:rPr>
              <a:t>Once all required elements have documents uploaded, complete and sign the PSW under element 18.</a:t>
            </a:r>
          </a:p>
          <a:p>
            <a:pPr lvl="1" defTabSz="653110">
              <a:lnSpc>
                <a:spcPct val="100000"/>
              </a:lnSpc>
              <a:spcBef>
                <a:spcPct val="20000"/>
              </a:spcBef>
              <a:buClr>
                <a:srgbClr val="FF671F"/>
              </a:buClr>
              <a:defRPr/>
            </a:pPr>
            <a:endParaRPr lang="en-US" sz="1800" dirty="0">
              <a:solidFill>
                <a:srgbClr val="404041"/>
              </a:solidFill>
              <a:ea typeface="Verdana" panose="020B0604030504040204" pitchFamily="34" charset="0"/>
            </a:endParaRPr>
          </a:p>
        </p:txBody>
      </p:sp>
      <p:sp>
        <p:nvSpPr>
          <p:cNvPr id="5" name="Title 4">
            <a:extLst>
              <a:ext uri="{FF2B5EF4-FFF2-40B4-BE49-F238E27FC236}">
                <a16:creationId xmlns:a16="http://schemas.microsoft.com/office/drawing/2014/main" id="{87316B44-3465-4B9A-6961-734122D30456}"/>
              </a:ext>
            </a:extLst>
          </p:cNvPr>
          <p:cNvSpPr>
            <a:spLocks noGrp="1"/>
          </p:cNvSpPr>
          <p:nvPr>
            <p:ph type="title"/>
          </p:nvPr>
        </p:nvSpPr>
        <p:spPr/>
        <p:txBody>
          <a:bodyPr/>
          <a:lstStyle/>
          <a:p>
            <a:r>
              <a:rPr lang="en-US" dirty="0"/>
              <a:t>PPAP Package Process</a:t>
            </a:r>
          </a:p>
        </p:txBody>
      </p:sp>
      <p:sp>
        <p:nvSpPr>
          <p:cNvPr id="6" name="Text Placeholder 5">
            <a:extLst>
              <a:ext uri="{FF2B5EF4-FFF2-40B4-BE49-F238E27FC236}">
                <a16:creationId xmlns:a16="http://schemas.microsoft.com/office/drawing/2014/main" id="{DE3F9425-7D08-321D-DC5D-AD104E70ECDA}"/>
              </a:ext>
            </a:extLst>
          </p:cNvPr>
          <p:cNvSpPr>
            <a:spLocks noGrp="1"/>
          </p:cNvSpPr>
          <p:nvPr>
            <p:ph type="body" sz="half" idx="10"/>
          </p:nvPr>
        </p:nvSpPr>
        <p:spPr>
          <a:xfrm>
            <a:off x="742494" y="1545336"/>
            <a:ext cx="5833740" cy="336337"/>
          </a:xfrm>
        </p:spPr>
        <p:txBody>
          <a:bodyPr/>
          <a:lstStyle/>
          <a:p>
            <a:r>
              <a:rPr lang="en-US" dirty="0"/>
              <a:t>PPAP Steps </a:t>
            </a:r>
          </a:p>
        </p:txBody>
      </p:sp>
      <p:pic>
        <p:nvPicPr>
          <p:cNvPr id="2050" name="Picture 2" descr="Allegion plc Global PPAP">
            <a:extLst>
              <a:ext uri="{FF2B5EF4-FFF2-40B4-BE49-F238E27FC236}">
                <a16:creationId xmlns:a16="http://schemas.microsoft.com/office/drawing/2014/main" id="{F1E690D3-81C8-4D41-B101-9C1230FE79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829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4CBFC-B79D-F7BF-9988-BED05EF598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9D42D9-ED53-01DB-ECF3-72327F2DC0F6}"/>
              </a:ext>
            </a:extLst>
          </p:cNvPr>
          <p:cNvSpPr>
            <a:spLocks noGrp="1"/>
          </p:cNvSpPr>
          <p:nvPr>
            <p:ph type="title"/>
          </p:nvPr>
        </p:nvSpPr>
        <p:spPr/>
        <p:txBody>
          <a:bodyPr/>
          <a:lstStyle/>
          <a:p>
            <a:r>
              <a:rPr lang="en-US"/>
              <a:t>Access (within PRISM)</a:t>
            </a:r>
          </a:p>
        </p:txBody>
      </p:sp>
      <p:sp>
        <p:nvSpPr>
          <p:cNvPr id="6" name="Text Placeholder 5">
            <a:extLst>
              <a:ext uri="{FF2B5EF4-FFF2-40B4-BE49-F238E27FC236}">
                <a16:creationId xmlns:a16="http://schemas.microsoft.com/office/drawing/2014/main" id="{35C063D6-983D-19CA-378F-80A51F621DD7}"/>
              </a:ext>
            </a:extLst>
          </p:cNvPr>
          <p:cNvSpPr>
            <a:spLocks noGrp="1"/>
          </p:cNvSpPr>
          <p:nvPr>
            <p:ph type="body" sz="half" idx="10"/>
          </p:nvPr>
        </p:nvSpPr>
        <p:spPr>
          <a:xfrm>
            <a:off x="742494" y="1545336"/>
            <a:ext cx="9191728" cy="398678"/>
          </a:xfrm>
        </p:spPr>
        <p:txBody>
          <a:bodyPr/>
          <a:lstStyle/>
          <a:p>
            <a:r>
              <a:rPr lang="en-US" dirty="0"/>
              <a:t>How to Toggle between PRISM PPAP and PRISM 8D</a:t>
            </a:r>
          </a:p>
        </p:txBody>
      </p:sp>
      <p:pic>
        <p:nvPicPr>
          <p:cNvPr id="2050" name="Picture 2" descr="Allegion plc Global PPAP">
            <a:extLst>
              <a:ext uri="{FF2B5EF4-FFF2-40B4-BE49-F238E27FC236}">
                <a16:creationId xmlns:a16="http://schemas.microsoft.com/office/drawing/2014/main" id="{A59A220F-BCC4-4E51-DD6F-D7668F6064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sp>
        <p:nvSpPr>
          <p:cNvPr id="25" name="Text Placeholder 2">
            <a:extLst>
              <a:ext uri="{FF2B5EF4-FFF2-40B4-BE49-F238E27FC236}">
                <a16:creationId xmlns:a16="http://schemas.microsoft.com/office/drawing/2014/main" id="{91E24336-BEC9-7492-088A-20592BF9F2D0}"/>
              </a:ext>
            </a:extLst>
          </p:cNvPr>
          <p:cNvSpPr txBox="1">
            <a:spLocks/>
          </p:cNvSpPr>
          <p:nvPr/>
        </p:nvSpPr>
        <p:spPr>
          <a:xfrm>
            <a:off x="742493" y="2548278"/>
            <a:ext cx="11291463" cy="547350"/>
          </a:xfrm>
          <a:prstGeom prst="rect">
            <a:avLst/>
          </a:prstGeom>
        </p:spPr>
        <p:txBody>
          <a:bodyPr numCol="1"/>
          <a:lstStyle>
            <a:lvl1pPr marL="342900" indent="-342900" algn="l" defTabSz="1097280" rtl="0" eaLnBrk="1" latinLnBrk="0" hangingPunct="1">
              <a:lnSpc>
                <a:spcPct val="90000"/>
              </a:lnSpc>
              <a:spcBef>
                <a:spcPts val="1200"/>
              </a:spcBef>
              <a:buClr>
                <a:srgbClr val="F05C22"/>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6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144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5pPr>
            <a:lvl6pPr marL="274320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6pPr>
            <a:lvl7pPr marL="329184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7pPr>
            <a:lvl8pPr marL="384048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8pPr>
            <a:lvl9pPr marL="4389120" indent="0" algn="l" defTabSz="109728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9pPr>
          </a:lstStyle>
          <a:p>
            <a:pPr defTabSz="653110">
              <a:lnSpc>
                <a:spcPct val="100000"/>
              </a:lnSpc>
              <a:spcBef>
                <a:spcPct val="20000"/>
              </a:spcBef>
              <a:buClr>
                <a:srgbClr val="FF671F"/>
              </a:buClr>
              <a:buFont typeface="Wingdings" panose="05000000000000000000" pitchFamily="2" charset="2"/>
              <a:buChar char="Ø"/>
              <a:defRPr/>
            </a:pPr>
            <a:r>
              <a:rPr lang="en-US" sz="2000" dirty="0">
                <a:solidFill>
                  <a:srgbClr val="404041"/>
                </a:solidFill>
                <a:ea typeface="Verdana" panose="020B0604030504040204" pitchFamily="34" charset="0"/>
              </a:rPr>
              <a:t>It is possible to move between PRISM accounts (8D and PPAP), as shown in the video below: </a:t>
            </a:r>
            <a:endParaRPr lang="en-US" sz="1880" dirty="0">
              <a:solidFill>
                <a:srgbClr val="404041"/>
              </a:solidFill>
              <a:ea typeface="Verdana" panose="020B0604030504040204" pitchFamily="34" charset="0"/>
            </a:endParaRPr>
          </a:p>
        </p:txBody>
      </p:sp>
      <p:pic>
        <p:nvPicPr>
          <p:cNvPr id="3" name="Screen Recording 2">
            <a:hlinkClick r:id="" action="ppaction://media"/>
            <a:extLst>
              <a:ext uri="{FF2B5EF4-FFF2-40B4-BE49-F238E27FC236}">
                <a16:creationId xmlns:a16="http://schemas.microsoft.com/office/drawing/2014/main" id="{8FCF5BCE-A9E0-F164-E3AE-1D2D063A476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3529" y="2991932"/>
            <a:ext cx="14143341" cy="3868854"/>
          </a:xfrm>
          <a:prstGeom prst="rect">
            <a:avLst/>
          </a:prstGeom>
        </p:spPr>
      </p:pic>
      <p:sp>
        <p:nvSpPr>
          <p:cNvPr id="4" name="TextBox 3">
            <a:extLst>
              <a:ext uri="{FF2B5EF4-FFF2-40B4-BE49-F238E27FC236}">
                <a16:creationId xmlns:a16="http://schemas.microsoft.com/office/drawing/2014/main" id="{657CC76A-A3CC-CFED-C1CE-A09631EB0B43}"/>
              </a:ext>
            </a:extLst>
          </p:cNvPr>
          <p:cNvSpPr txBox="1"/>
          <p:nvPr/>
        </p:nvSpPr>
        <p:spPr>
          <a:xfrm>
            <a:off x="5520265" y="7367672"/>
            <a:ext cx="3589867" cy="424732"/>
          </a:xfrm>
          <a:prstGeom prst="rect">
            <a:avLst/>
          </a:prstGeom>
          <a:noFill/>
          <a:ln w="19050">
            <a:solidFill>
              <a:schemeClr val="tx1"/>
            </a:solidFill>
          </a:ln>
          <a:effectLst>
            <a:glow rad="63500">
              <a:schemeClr val="accent1">
                <a:satMod val="175000"/>
                <a:alpha val="40000"/>
              </a:schemeClr>
            </a:glow>
          </a:effectLst>
        </p:spPr>
        <p:txBody>
          <a:bodyPr wrap="square" rtlCol="0">
            <a:spAutoFit/>
          </a:bodyPr>
          <a:lstStyle/>
          <a:p>
            <a:pPr algn="ctr"/>
            <a:r>
              <a:rPr lang="en-US" b="1"/>
              <a:t>Click on the Video!</a:t>
            </a:r>
          </a:p>
        </p:txBody>
      </p:sp>
      <p:sp>
        <p:nvSpPr>
          <p:cNvPr id="7" name="TextBox 6">
            <a:extLst>
              <a:ext uri="{FF2B5EF4-FFF2-40B4-BE49-F238E27FC236}">
                <a16:creationId xmlns:a16="http://schemas.microsoft.com/office/drawing/2014/main" id="{2C7D54A8-CD15-156C-EFD5-05CFD58F03D9}"/>
              </a:ext>
            </a:extLst>
          </p:cNvPr>
          <p:cNvSpPr txBox="1"/>
          <p:nvPr/>
        </p:nvSpPr>
        <p:spPr>
          <a:xfrm>
            <a:off x="1103487" y="5156551"/>
            <a:ext cx="4552245" cy="661720"/>
          </a:xfrm>
          <a:prstGeom prst="rect">
            <a:avLst/>
          </a:prstGeom>
          <a:solidFill>
            <a:schemeClr val="bg1"/>
          </a:solidFill>
        </p:spPr>
        <p:txBody>
          <a:bodyPr wrap="square" rtlCol="0">
            <a:spAutoFit/>
          </a:bodyPr>
          <a:lstStyle/>
          <a:p>
            <a:r>
              <a:rPr lang="en-US" sz="700" dirty="0"/>
              <a:t>Supplier Name Will Be Here</a:t>
            </a:r>
          </a:p>
          <a:p>
            <a:endParaRPr lang="en-US" sz="300" dirty="0"/>
          </a:p>
          <a:p>
            <a:r>
              <a:rPr lang="en-US" sz="700" dirty="0"/>
              <a:t>Supplier Name Will Be Here</a:t>
            </a:r>
          </a:p>
          <a:p>
            <a:endParaRPr lang="en-US" sz="300" dirty="0"/>
          </a:p>
          <a:p>
            <a:r>
              <a:rPr lang="en-US" sz="700" dirty="0"/>
              <a:t>Supplier Name Will Be Here</a:t>
            </a:r>
          </a:p>
          <a:p>
            <a:endParaRPr lang="en-US" sz="300" dirty="0"/>
          </a:p>
          <a:p>
            <a:r>
              <a:rPr lang="en-US" sz="700" dirty="0"/>
              <a:t>Supplier Name Will Be Here</a:t>
            </a:r>
          </a:p>
        </p:txBody>
      </p:sp>
      <p:sp>
        <p:nvSpPr>
          <p:cNvPr id="9" name="TextBox 8">
            <a:extLst>
              <a:ext uri="{FF2B5EF4-FFF2-40B4-BE49-F238E27FC236}">
                <a16:creationId xmlns:a16="http://schemas.microsoft.com/office/drawing/2014/main" id="{1513EBF7-E6BF-319D-1E69-796D65BFB757}"/>
              </a:ext>
            </a:extLst>
          </p:cNvPr>
          <p:cNvSpPr txBox="1"/>
          <p:nvPr/>
        </p:nvSpPr>
        <p:spPr>
          <a:xfrm>
            <a:off x="1504244" y="6584236"/>
            <a:ext cx="2525890" cy="200055"/>
          </a:xfrm>
          <a:prstGeom prst="rect">
            <a:avLst/>
          </a:prstGeom>
          <a:solidFill>
            <a:schemeClr val="bg1"/>
          </a:solidFill>
        </p:spPr>
        <p:txBody>
          <a:bodyPr wrap="square" rtlCol="0">
            <a:spAutoFit/>
          </a:bodyPr>
          <a:lstStyle/>
          <a:p>
            <a:r>
              <a:rPr lang="en-US" sz="700" dirty="0"/>
              <a:t>Supplier Name Will Be Here</a:t>
            </a:r>
          </a:p>
        </p:txBody>
      </p:sp>
    </p:spTree>
    <p:extLst>
      <p:ext uri="{BB962C8B-B14F-4D97-AF65-F5344CB8AC3E}">
        <p14:creationId xmlns:p14="http://schemas.microsoft.com/office/powerpoint/2010/main" val="2808223742"/>
      </p:ext>
    </p:extLst>
  </p:cSld>
  <p:clrMapOvr>
    <a:masterClrMapping/>
  </p:clrMapOvr>
  <mc:AlternateContent xmlns:mc="http://schemas.openxmlformats.org/markup-compatibility/2006" xmlns:p14="http://schemas.microsoft.com/office/powerpoint/2010/main">
    <mc:Choice Requires="p14">
      <p:transition spd="slow" p14:dur="2000" advTm="13537"/>
    </mc:Choice>
    <mc:Fallback xmlns="">
      <p:transition spd="slow" advTm="13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A0B99-7D0B-76EA-8F82-3794BD509994}"/>
            </a:ext>
          </a:extLst>
        </p:cNvPr>
        <p:cNvGrpSpPr/>
        <p:nvPr/>
      </p:nvGrpSpPr>
      <p:grpSpPr>
        <a:xfrm>
          <a:off x="0" y="0"/>
          <a:ext cx="0" cy="0"/>
          <a:chOff x="0" y="0"/>
          <a:chExt cx="0" cy="0"/>
        </a:xfrm>
      </p:grpSpPr>
      <p:pic>
        <p:nvPicPr>
          <p:cNvPr id="1026" name="Picture 2" descr="Q A banner icon in flat style. Question and answer vector illustration ...">
            <a:extLst>
              <a:ext uri="{FF2B5EF4-FFF2-40B4-BE49-F238E27FC236}">
                <a16:creationId xmlns:a16="http://schemas.microsoft.com/office/drawing/2014/main" id="{85D6F654-34CE-FC29-B9C0-27D0BB2C609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4500" b="88500" l="10000" r="90000">
                        <a14:foregroundMark x1="18438" y1="32250" x2="24479" y2="37333"/>
                        <a14:foregroundMark x1="24479" y1="37333" x2="37865" y2="66500"/>
                        <a14:foregroundMark x1="37865" y1="66500" x2="36823" y2="66417"/>
                        <a14:foregroundMark x1="36927" y1="28083" x2="36510" y2="28333"/>
                        <a14:foregroundMark x1="34688" y1="31250" x2="42865" y2="39250"/>
                        <a14:foregroundMark x1="40156" y1="33917" x2="34219" y2="28083"/>
                        <a14:foregroundMark x1="34219" y1="28083" x2="34219" y2="28333"/>
                        <a14:foregroundMark x1="18281" y1="41667" x2="10000" y2="41667"/>
                        <a14:foregroundMark x1="10000" y1="41667" x2="17240" y2="42167"/>
                        <a14:foregroundMark x1="11927" y1="52333" x2="13906" y2="54750"/>
                        <a14:foregroundMark x1="13438" y1="54750" x2="12969" y2="56000"/>
                        <a14:foregroundMark x1="13021" y1="55417" x2="14219" y2="56667"/>
                        <a14:foregroundMark x1="16927" y1="68333" x2="16927" y2="66583"/>
                        <a14:foregroundMark x1="17917" y1="69250" x2="15208" y2="64583"/>
                        <a14:foregroundMark x1="28281" y1="77083" x2="30990" y2="79667"/>
                        <a14:foregroundMark x1="29323" y1="76000" x2="29531" y2="76500"/>
                        <a14:foregroundMark x1="26406" y1="78417" x2="26771" y2="77917"/>
                        <a14:foregroundMark x1="37865" y1="59833" x2="64219" y2="49583"/>
                        <a14:foregroundMark x1="64219" y1="49583" x2="60625" y2="41167"/>
                        <a14:foregroundMark x1="60625" y1="41167" x2="38698" y2="41833"/>
                        <a14:foregroundMark x1="38698" y1="41833" x2="30938" y2="47583"/>
                        <a14:foregroundMark x1="30938" y1="47583" x2="42448" y2="55083"/>
                        <a14:foregroundMark x1="42448" y1="55083" x2="48646" y2="53750"/>
                        <a14:foregroundMark x1="25104" y1="28667" x2="15625" y2="45167"/>
                        <a14:foregroundMark x1="15625" y1="45167" x2="23542" y2="50667"/>
                        <a14:foregroundMark x1="23542" y1="50667" x2="32552" y2="46333"/>
                        <a14:foregroundMark x1="32552" y1="46333" x2="30573" y2="30250"/>
                        <a14:foregroundMark x1="30573" y1="30250" x2="19010" y2="28083"/>
                        <a14:foregroundMark x1="19010" y1="28083" x2="17604" y2="28583"/>
                        <a14:foregroundMark x1="39427" y1="33167" x2="34323" y2="26167"/>
                        <a14:foregroundMark x1="34323" y1="26167" x2="29688" y2="33333"/>
                        <a14:foregroundMark x1="29688" y1="33333" x2="37188" y2="37167"/>
                        <a14:foregroundMark x1="37188" y1="37167" x2="39740" y2="33000"/>
                        <a14:foregroundMark x1="43281" y1="42500" x2="45417" y2="55500"/>
                        <a14:foregroundMark x1="45417" y1="55500" x2="50573" y2="63417"/>
                        <a14:foregroundMark x1="50573" y1="63417" x2="57604" y2="52083"/>
                        <a14:foregroundMark x1="57604" y1="52083" x2="61250" y2="37417"/>
                        <a14:foregroundMark x1="61250" y1="37417" x2="67083" y2="42833"/>
                        <a14:foregroundMark x1="67083" y1="42833" x2="68802" y2="61917"/>
                        <a14:foregroundMark x1="68802" y1="61917" x2="66510" y2="72167"/>
                        <a14:foregroundMark x1="66510" y1="72167" x2="58281" y2="67417"/>
                        <a14:foregroundMark x1="58281" y1="67417" x2="60625" y2="52000"/>
                        <a14:foregroundMark x1="60625" y1="52000" x2="70573" y2="56333"/>
                        <a14:foregroundMark x1="70573" y1="56333" x2="73073" y2="68583"/>
                        <a14:foregroundMark x1="73073" y1="68583" x2="65938" y2="74750"/>
                        <a14:foregroundMark x1="65938" y1="74750" x2="58438" y2="62583"/>
                        <a14:foregroundMark x1="58438" y1="62583" x2="36250" y2="67167"/>
                        <a14:foregroundMark x1="36250" y1="67167" x2="48281" y2="84250"/>
                        <a14:foregroundMark x1="48281" y1="84250" x2="55208" y2="88583"/>
                        <a14:foregroundMark x1="55208" y1="88583" x2="58438" y2="78333"/>
                        <a14:foregroundMark x1="58438" y1="78333" x2="55885" y2="64250"/>
                        <a14:foregroundMark x1="55885" y1="64250" x2="38490" y2="44667"/>
                        <a14:foregroundMark x1="38490" y1="44667" x2="47969" y2="30333"/>
                        <a14:foregroundMark x1="47969" y1="30333" x2="55937" y2="33750"/>
                        <a14:foregroundMark x1="55937" y1="33750" x2="61510" y2="19833"/>
                        <a14:foregroundMark x1="61510" y1="19833" x2="57500" y2="22500"/>
                        <a14:foregroundMark x1="50625" y1="15083" x2="44010" y2="17250"/>
                        <a14:foregroundMark x1="44010" y1="17250" x2="49010" y2="23667"/>
                        <a14:foregroundMark x1="49010" y1="23667" x2="50313" y2="14500"/>
                        <a14:foregroundMark x1="72083" y1="23833" x2="71823" y2="24000"/>
                        <a14:foregroundMark x1="83646" y1="44417" x2="86354" y2="54417"/>
                        <a14:foregroundMark x1="86354" y1="54417" x2="80990" y2="55000"/>
                        <a14:foregroundMark x1="89635" y1="55917" x2="90000" y2="54583"/>
                        <a14:foregroundMark x1="87552" y1="68917" x2="86823" y2="65667"/>
                        <a14:foregroundMark x1="68073" y1="80250" x2="66302" y2="75917"/>
                        <a14:foregroundMark x1="73698" y1="43083" x2="80156" y2="44917"/>
                        <a14:foregroundMark x1="80156" y1="44917" x2="76458" y2="56417"/>
                        <a14:foregroundMark x1="76458" y1="56417" x2="75521" y2="57250"/>
                        <a14:foregroundMark x1="23229" y1="47833" x2="24896" y2="47917"/>
                      </a14:backgroundRemoval>
                    </a14:imgEffect>
                  </a14:imgLayer>
                </a14:imgProps>
              </a:ext>
              <a:ext uri="{28A0092B-C50C-407E-A947-70E740481C1C}">
                <a14:useLocalDpi xmlns:a14="http://schemas.microsoft.com/office/drawing/2010/main" val="0"/>
              </a:ext>
            </a:extLst>
          </a:blip>
          <a:srcRect l="7673" t="9538" r="7673" b="10993"/>
          <a:stretch>
            <a:fillRect/>
          </a:stretch>
        </p:blipFill>
        <p:spPr bwMode="auto">
          <a:xfrm>
            <a:off x="6807199" y="2328824"/>
            <a:ext cx="6299201" cy="3696055"/>
          </a:xfrm>
          <a:prstGeom prst="rect">
            <a:avLst/>
          </a:prstGeom>
          <a:noFill/>
        </p:spPr>
      </p:pic>
      <p:sp>
        <p:nvSpPr>
          <p:cNvPr id="5" name="Title 4">
            <a:extLst>
              <a:ext uri="{FF2B5EF4-FFF2-40B4-BE49-F238E27FC236}">
                <a16:creationId xmlns:a16="http://schemas.microsoft.com/office/drawing/2014/main" id="{64B5C887-A73E-F723-4A49-FE59D16A68F3}"/>
              </a:ext>
            </a:extLst>
          </p:cNvPr>
          <p:cNvSpPr>
            <a:spLocks noGrp="1"/>
          </p:cNvSpPr>
          <p:nvPr>
            <p:ph type="title"/>
          </p:nvPr>
        </p:nvSpPr>
        <p:spPr/>
        <p:txBody>
          <a:bodyPr/>
          <a:lstStyle/>
          <a:p>
            <a:r>
              <a:rPr lang="en-US" sz="4400"/>
              <a:t>Questions?</a:t>
            </a:r>
          </a:p>
        </p:txBody>
      </p:sp>
      <p:sp>
        <p:nvSpPr>
          <p:cNvPr id="6" name="Text Placeholder 5">
            <a:extLst>
              <a:ext uri="{FF2B5EF4-FFF2-40B4-BE49-F238E27FC236}">
                <a16:creationId xmlns:a16="http://schemas.microsoft.com/office/drawing/2014/main" id="{ECBB2E1C-89D8-6F37-ED95-570D58EB5793}"/>
              </a:ext>
            </a:extLst>
          </p:cNvPr>
          <p:cNvSpPr>
            <a:spLocks noGrp="1"/>
          </p:cNvSpPr>
          <p:nvPr>
            <p:ph type="body" sz="half" idx="10"/>
          </p:nvPr>
        </p:nvSpPr>
        <p:spPr>
          <a:xfrm>
            <a:off x="742494" y="1545336"/>
            <a:ext cx="8325306" cy="423164"/>
          </a:xfrm>
        </p:spPr>
        <p:txBody>
          <a:bodyPr/>
          <a:lstStyle/>
          <a:p>
            <a:r>
              <a:rPr lang="en-US"/>
              <a:t>Q&amp;A</a:t>
            </a:r>
          </a:p>
        </p:txBody>
      </p:sp>
      <p:pic>
        <p:nvPicPr>
          <p:cNvPr id="2050" name="Picture 2" descr="Allegion plc Global PPAP">
            <a:extLst>
              <a:ext uri="{FF2B5EF4-FFF2-40B4-BE49-F238E27FC236}">
                <a16:creationId xmlns:a16="http://schemas.microsoft.com/office/drawing/2014/main" id="{6C008F82-F39F-BD92-AEBB-D235934690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0668" y="389517"/>
            <a:ext cx="3527238" cy="1670797"/>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2EFD365B-88DA-8C78-B8A8-7061049FFFE3}"/>
              </a:ext>
            </a:extLst>
          </p:cNvPr>
          <p:cNvSpPr>
            <a:spLocks noGrp="1"/>
          </p:cNvSpPr>
          <p:nvPr>
            <p:ph type="body" sz="half" idx="2"/>
          </p:nvPr>
        </p:nvSpPr>
        <p:spPr>
          <a:xfrm>
            <a:off x="735177" y="2227223"/>
            <a:ext cx="5631755" cy="5076687"/>
          </a:xfrm>
        </p:spPr>
        <p:txBody>
          <a:bodyPr numCol="1"/>
          <a:lstStyle/>
          <a:p>
            <a:pPr lvl="0" defTabSz="653110">
              <a:lnSpc>
                <a:spcPct val="100000"/>
              </a:lnSpc>
              <a:spcBef>
                <a:spcPct val="20000"/>
              </a:spcBef>
              <a:buClr>
                <a:srgbClr val="FF671F"/>
              </a:buClr>
              <a:buFont typeface="Wingdings" panose="05000000000000000000" pitchFamily="2" charset="2"/>
              <a:buChar char="Ø"/>
              <a:defRPr/>
            </a:pPr>
            <a:r>
              <a:rPr lang="en-US" sz="1800" b="1" dirty="0">
                <a:solidFill>
                  <a:srgbClr val="404041"/>
                </a:solidFill>
                <a:ea typeface="Verdana" panose="020B0604030504040204" pitchFamily="34" charset="0"/>
              </a:rPr>
              <a:t>Contact Information:</a:t>
            </a:r>
          </a:p>
          <a:p>
            <a:pPr lvl="1" defTabSz="653110">
              <a:lnSpc>
                <a:spcPct val="100000"/>
              </a:lnSpc>
              <a:spcBef>
                <a:spcPct val="20000"/>
              </a:spcBef>
              <a:buClr>
                <a:srgbClr val="FF671F"/>
              </a:buClr>
              <a:buFont typeface="Wingdings" panose="05000000000000000000" pitchFamily="2" charset="2"/>
              <a:buChar char="Ø"/>
              <a:defRPr/>
            </a:pPr>
            <a:r>
              <a:rPr lang="en-US" b="1" dirty="0">
                <a:solidFill>
                  <a:srgbClr val="404041"/>
                </a:solidFill>
                <a:ea typeface="Verdana" panose="020B0604030504040204" pitchFamily="34" charset="0"/>
              </a:rPr>
              <a:t>For any questions or concerns regarding PRISM PPAP, or if additional training is needed, please contact the following people:</a:t>
            </a:r>
          </a:p>
          <a:p>
            <a:pPr lvl="1" defTabSz="653110">
              <a:lnSpc>
                <a:spcPct val="100000"/>
              </a:lnSpc>
              <a:spcBef>
                <a:spcPct val="20000"/>
              </a:spcBef>
              <a:buClr>
                <a:srgbClr val="FF671F"/>
              </a:buClr>
              <a:buFont typeface="Wingdings" panose="05000000000000000000" pitchFamily="2" charset="2"/>
              <a:buChar char="Ø"/>
              <a:defRPr/>
            </a:pPr>
            <a:endParaRPr lang="en-US" b="1" dirty="0">
              <a:solidFill>
                <a:srgbClr val="404041"/>
              </a:solidFill>
              <a:ea typeface="Verdana" panose="020B0604030504040204" pitchFamily="34" charset="0"/>
            </a:endParaRPr>
          </a:p>
          <a:p>
            <a:pPr lvl="1" defTabSz="653110">
              <a:lnSpc>
                <a:spcPct val="100000"/>
              </a:lnSpc>
              <a:spcBef>
                <a:spcPct val="20000"/>
              </a:spcBef>
              <a:buClr>
                <a:srgbClr val="FF671F"/>
              </a:buClr>
              <a:buFont typeface="Wingdings" panose="05000000000000000000" pitchFamily="2" charset="2"/>
              <a:buChar char="Ø"/>
              <a:defRPr/>
            </a:pPr>
            <a:r>
              <a:rPr lang="en-US" b="1" dirty="0">
                <a:solidFill>
                  <a:srgbClr val="404041"/>
                </a:solidFill>
                <a:ea typeface="Verdana" panose="020B0604030504040204" pitchFamily="34" charset="0"/>
              </a:rPr>
              <a:t>William Bailey (</a:t>
            </a:r>
            <a:r>
              <a:rPr lang="en-US" b="1" dirty="0">
                <a:solidFill>
                  <a:srgbClr val="404041"/>
                </a:solidFill>
                <a:ea typeface="Verdana" panose="020B0604030504040204" pitchFamily="34" charset="0"/>
                <a:hlinkClick r:id="rId6"/>
              </a:rPr>
              <a:t>William.Bailey@allegion.com</a:t>
            </a:r>
            <a:r>
              <a:rPr lang="en-US" b="1" dirty="0">
                <a:solidFill>
                  <a:srgbClr val="404041"/>
                </a:solidFill>
                <a:ea typeface="Verdana" panose="020B0604030504040204" pitchFamily="34" charset="0"/>
              </a:rPr>
              <a:t>) </a:t>
            </a:r>
          </a:p>
          <a:p>
            <a:pPr lvl="1" defTabSz="653110">
              <a:lnSpc>
                <a:spcPct val="100000"/>
              </a:lnSpc>
              <a:spcBef>
                <a:spcPct val="20000"/>
              </a:spcBef>
              <a:buClr>
                <a:srgbClr val="FF671F"/>
              </a:buClr>
              <a:buFont typeface="Wingdings" panose="05000000000000000000" pitchFamily="2" charset="2"/>
              <a:buChar char="Ø"/>
              <a:defRPr/>
            </a:pPr>
            <a:r>
              <a:rPr lang="en-US" b="1" dirty="0">
                <a:solidFill>
                  <a:srgbClr val="404041"/>
                </a:solidFill>
                <a:ea typeface="Verdana" panose="020B0604030504040204" pitchFamily="34" charset="0"/>
              </a:rPr>
              <a:t>Molly Krich (</a:t>
            </a:r>
            <a:r>
              <a:rPr lang="en-US" b="1" dirty="0">
                <a:solidFill>
                  <a:srgbClr val="404041"/>
                </a:solidFill>
                <a:ea typeface="Verdana" panose="020B0604030504040204" pitchFamily="34" charset="0"/>
                <a:hlinkClick r:id="rId7"/>
              </a:rPr>
              <a:t>Molly.Krich@allegion.com</a:t>
            </a:r>
            <a:r>
              <a:rPr lang="en-US" b="1" dirty="0">
                <a:solidFill>
                  <a:srgbClr val="404041"/>
                </a:solidFill>
                <a:ea typeface="Verdana" panose="020B0604030504040204" pitchFamily="34" charset="0"/>
              </a:rPr>
              <a:t>)</a:t>
            </a:r>
            <a:endParaRPr lang="en-US" dirty="0">
              <a:solidFill>
                <a:srgbClr val="404041"/>
              </a:solidFill>
              <a:ea typeface="Verdana" panose="020B0604030504040204" pitchFamily="34" charset="0"/>
            </a:endParaRPr>
          </a:p>
          <a:p>
            <a:pPr lvl="1" defTabSz="653110">
              <a:lnSpc>
                <a:spcPct val="100000"/>
              </a:lnSpc>
              <a:spcBef>
                <a:spcPct val="20000"/>
              </a:spcBef>
              <a:buClr>
                <a:srgbClr val="FF671F"/>
              </a:buClr>
              <a:defRPr/>
            </a:pPr>
            <a:endParaRPr lang="en-US" sz="1800" dirty="0">
              <a:solidFill>
                <a:srgbClr val="404041"/>
              </a:solidFill>
              <a:ea typeface="Verdana" panose="020B0604030504040204" pitchFamily="34" charset="0"/>
            </a:endParaRPr>
          </a:p>
        </p:txBody>
      </p:sp>
    </p:spTree>
    <p:extLst>
      <p:ext uri="{BB962C8B-B14F-4D97-AF65-F5344CB8AC3E}">
        <p14:creationId xmlns:p14="http://schemas.microsoft.com/office/powerpoint/2010/main" val="1819142225"/>
      </p:ext>
    </p:extLst>
  </p:cSld>
  <p:clrMapOvr>
    <a:masterClrMapping/>
  </p:clrMapOvr>
</p:sld>
</file>

<file path=ppt/theme/theme1.xml><?xml version="1.0" encoding="utf-8"?>
<a:theme xmlns:a="http://schemas.openxmlformats.org/drawingml/2006/main" name="Office Theme">
  <a:themeElements>
    <a:clrScheme name="Allegion Brand">
      <a:dk1>
        <a:srgbClr val="404041"/>
      </a:dk1>
      <a:lt1>
        <a:srgbClr val="FFFFFF"/>
      </a:lt1>
      <a:dk2>
        <a:srgbClr val="FF671F"/>
      </a:dk2>
      <a:lt2>
        <a:srgbClr val="FF8F1C"/>
      </a:lt2>
      <a:accent1>
        <a:srgbClr val="007681"/>
      </a:accent1>
      <a:accent2>
        <a:srgbClr val="DC582A"/>
      </a:accent2>
      <a:accent3>
        <a:srgbClr val="509E2F"/>
      </a:accent3>
      <a:accent4>
        <a:srgbClr val="7E5475"/>
      </a:accent4>
      <a:accent5>
        <a:srgbClr val="0076A5"/>
      </a:accent5>
      <a:accent6>
        <a:srgbClr val="FFB500"/>
      </a:accent6>
      <a:hlink>
        <a:srgbClr val="0076A5"/>
      </a:hlink>
      <a:folHlink>
        <a:srgbClr val="333F48"/>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legion-PowerPoint-Template-QuickStart.pptx" id="{1C595D16-E002-4F33-9510-0F9C267AE865}" vid="{D2FDA321-26D9-418D-B8DA-B8BAF8D0AC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CA14310A7B2D4BA83ED3F7C0BEE4F8" ma:contentTypeVersion="7" ma:contentTypeDescription="Create a new document." ma:contentTypeScope="" ma:versionID="920888ed55683a4e54f2fd294323ea8f">
  <xsd:schema xmlns:xsd="http://www.w3.org/2001/XMLSchema" xmlns:xs="http://www.w3.org/2001/XMLSchema" xmlns:p="http://schemas.microsoft.com/office/2006/metadata/properties" xmlns:ns2="dd220f99-1d3f-45ba-8aed-28e98c9021b5" xmlns:ns3="fe1ac06b-bf35-4995-a9b0-8d354d8587d6" targetNamespace="http://schemas.microsoft.com/office/2006/metadata/properties" ma:root="true" ma:fieldsID="d75fc0c2276f934984b7e25a5554feeb" ns2:_="" ns3:_="">
    <xsd:import namespace="dd220f99-1d3f-45ba-8aed-28e98c9021b5"/>
    <xsd:import namespace="fe1ac06b-bf35-4995-a9b0-8d354d8587d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20f99-1d3f-45ba-8aed-28e98c9021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BillingMetadata" ma:index="1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1ac06b-bf35-4995-a9b0-8d354d8587d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E7F78D-A1CF-435C-A5C8-1C66E6E2CC25}">
  <ds:schemaRefs>
    <ds:schemaRef ds:uri="dd220f99-1d3f-45ba-8aed-28e98c9021b5"/>
    <ds:schemaRef ds:uri="fe1ac06b-bf35-4995-a9b0-8d354d8587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6641393-A3D6-4D5F-A9A5-D98DB5E340AB}">
  <ds:schemaRefs>
    <ds:schemaRef ds:uri="http://schemas.microsoft.com/office/2006/metadata/properties"/>
    <ds:schemaRef ds:uri="http://schemas.openxmlformats.org/package/2006/metadata/core-properties"/>
    <ds:schemaRef ds:uri="http://purl.org/dc/terms/"/>
    <ds:schemaRef ds:uri="http://www.w3.org/XML/1998/namespace"/>
    <ds:schemaRef ds:uri="http://schemas.microsoft.com/office/2006/documentManagement/types"/>
    <ds:schemaRef ds:uri="fe1ac06b-bf35-4995-a9b0-8d354d8587d6"/>
    <ds:schemaRef ds:uri="http://purl.org/dc/dcmitype/"/>
    <ds:schemaRef ds:uri="http://schemas.microsoft.com/office/infopath/2007/PartnerControls"/>
    <ds:schemaRef ds:uri="http://purl.org/dc/elements/1.1/"/>
    <ds:schemaRef ds:uri="dd220f99-1d3f-45ba-8aed-28e98c9021b5"/>
  </ds:schemaRefs>
</ds:datastoreItem>
</file>

<file path=customXml/itemProps3.xml><?xml version="1.0" encoding="utf-8"?>
<ds:datastoreItem xmlns:ds="http://schemas.openxmlformats.org/officeDocument/2006/customXml" ds:itemID="{7870E8C7-B193-4515-ACAC-7188E36EA5FF}">
  <ds:schemaRefs>
    <ds:schemaRef ds:uri="http://schemas.microsoft.com/sharepoint/v3/contenttype/forms"/>
  </ds:schemaRefs>
</ds:datastoreItem>
</file>

<file path=docMetadata/LabelInfo.xml><?xml version="1.0" encoding="utf-8"?>
<clbl:labelList xmlns:clbl="http://schemas.microsoft.com/office/2020/mipLabelMetadata">
  <clbl:label id="{1a01f57a-cf85-4aa2-ba6c-3af9356dda94}" enabled="1" method="Privileged" siteId="{30b8b26a-d30f-42b3-866b-5ac63fddd39b}" contentBits="0" removed="0"/>
</clbl:labelList>
</file>

<file path=docProps/app.xml><?xml version="1.0" encoding="utf-8"?>
<Properties xmlns="http://schemas.openxmlformats.org/officeDocument/2006/extended-properties" xmlns:vt="http://schemas.openxmlformats.org/officeDocument/2006/docPropsVTypes">
  <Template>Allegion-PowerPoint-Template-QuickStart</Template>
  <TotalTime>111</TotalTime>
  <Words>784</Words>
  <Application>Microsoft Office PowerPoint</Application>
  <PresentationFormat>Custom</PresentationFormat>
  <Paragraphs>124</Paragraphs>
  <Slides>13</Slides>
  <Notes>8</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Verdana</vt:lpstr>
      <vt:lpstr>Wingdings</vt:lpstr>
      <vt:lpstr>Office Theme</vt:lpstr>
      <vt:lpstr>PRISM PPAP  Supplier Training</vt:lpstr>
      <vt:lpstr>Table of Contents</vt:lpstr>
      <vt:lpstr>Overview</vt:lpstr>
      <vt:lpstr>Access</vt:lpstr>
      <vt:lpstr>Access</vt:lpstr>
      <vt:lpstr>PRISM PPAP Terminology </vt:lpstr>
      <vt:lpstr>Home Page &amp; Navigation</vt:lpstr>
      <vt:lpstr>Home Page &amp; Navigation</vt:lpstr>
      <vt:lpstr>Binders, Packages, &amp; Elements</vt:lpstr>
      <vt:lpstr>Binders, Packages, &amp; Elements</vt:lpstr>
      <vt:lpstr>PPAP Package Process</vt:lpstr>
      <vt:lpstr>Access (within PRISM)</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Allegion Template QuickStart</dc:title>
  <dc:creator>Nelson, Haley</dc:creator>
  <cp:lastModifiedBy>May, Lisa</cp:lastModifiedBy>
  <cp:revision>3</cp:revision>
  <cp:lastPrinted>2026-06-18T17:09:42Z</cp:lastPrinted>
  <dcterms:created xsi:type="dcterms:W3CDTF">2024-11-25T16:43:28Z</dcterms:created>
  <dcterms:modified xsi:type="dcterms:W3CDTF">2026-09-30T13:08:53Z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lpwstr>908000.000000000</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ContentTypeId">
    <vt:lpwstr>0x010100B5CA14310A7B2D4BA83ED3F7C0BEE4F8</vt:lpwstr>
  </property>
</Properties>
</file>