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147475012" r:id="rId6"/>
    <p:sldId id="2147475017" r:id="rId7"/>
    <p:sldId id="2147474952" r:id="rId8"/>
    <p:sldId id="2147475018" r:id="rId9"/>
    <p:sldId id="2147475020" r:id="rId10"/>
    <p:sldId id="2147475019" r:id="rId11"/>
    <p:sldId id="2147475021" r:id="rId12"/>
    <p:sldId id="2147475026" r:id="rId13"/>
    <p:sldId id="2147475027" r:id="rId14"/>
    <p:sldId id="2147475040" r:id="rId15"/>
    <p:sldId id="259" r:id="rId16"/>
    <p:sldId id="2147475039" r:id="rId17"/>
    <p:sldId id="2147475010" r:id="rId18"/>
    <p:sldId id="2147475038" r:id="rId19"/>
  </p:sldIdLst>
  <p:sldSz cx="14630400" cy="8229600"/>
  <p:notesSz cx="7315200" cy="96012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A1CF1C-7F73-3196-C78E-0C7FAE66D403}" name="Bailey, William" initials="WB" userId="S::wbailey@allegion.com::e6ec830c-ce9e-4a5a-8044-3198f2ad9de4" providerId="AD"/>
  <p188:author id="{DAAC8E5B-137D-9F93-D5E8-B9401AF24CF5}" name="Flaherty, Kevin" initials="KF" userId="S::kflaherty@allegion.com::833c417d-81a3-414f-8a57-0064cfb3e915" providerId="AD"/>
  <p188:author id="{E9009B7F-BC0B-66C5-7E8A-522AF79BA2DB}" name="Nelson, Haley" initials="NH" userId="S::hnelson@allegion.com::0913383d-e8a9-4fe3-a1c0-b660613c3aef" providerId="AD"/>
  <p188:author id="{3258AD8A-D6B9-D2A6-A03E-375783913107}" name="Friedland, Elizabeth" initials="FE" userId="S::efriedland@allegion.com::08e51470-d091-4d47-a3da-a40af501d01f" providerId="AD"/>
  <p188:author id="{9321B98A-141F-C2DF-F7DF-A592AB90C76E}" name="May, Lisa" initials="ML" userId="S::lmiller@allegion.com::e3f14617-9b1d-4165-a888-9010e4a72b38" providerId="AD"/>
  <p188:author id="{DEFFB68E-F59C-18DD-F112-338F68B4583C}" name="Moorman, Whitney" initials="MW" userId="S::wmoorman@allegion.com::7e13794c-1a09-4a46-aa10-97380c080438" providerId="AD"/>
  <p188:author id="{8F2430B2-CF6C-0747-AB2F-02D52C613599}" name="Krich, Molly L" initials="MK" userId="S::mlkrich@allegion.com::32355e2d-ce3e-43b2-b180-c82c5a9b13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82A"/>
    <a:srgbClr val="C05131"/>
    <a:srgbClr val="00B29A"/>
    <a:srgbClr val="F1C85F"/>
    <a:srgbClr val="EFCA58"/>
    <a:srgbClr val="5BAEF2"/>
    <a:srgbClr val="509E2F"/>
    <a:srgbClr val="E1E1E1"/>
    <a:srgbClr val="939393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6CB65-0AAA-4B1D-9F6C-330E852A2941}" v="427" dt="2026-06-05T13:57:47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3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ley, William" userId="e6ec830c-ce9e-4a5a-8044-3198f2ad9de4" providerId="ADAL" clId="{04AA63DC-F996-4FFB-BAA5-93B8E4DE4A21}"/>
    <pc:docChg chg="undo custSel addSld delSld modSld sldOrd">
      <pc:chgData name="Bailey, William" userId="e6ec830c-ce9e-4a5a-8044-3198f2ad9de4" providerId="ADAL" clId="{04AA63DC-F996-4FFB-BAA5-93B8E4DE4A21}" dt="2026-06-05T14:03:05.198" v="2140" actId="20577"/>
      <pc:docMkLst>
        <pc:docMk/>
      </pc:docMkLst>
      <pc:sldChg chg="addSp delSp modSp mod">
        <pc:chgData name="Bailey, William" userId="e6ec830c-ce9e-4a5a-8044-3198f2ad9de4" providerId="ADAL" clId="{04AA63DC-F996-4FFB-BAA5-93B8E4DE4A21}" dt="2026-06-05T13:15:07.929" v="183" actId="20577"/>
        <pc:sldMkLst>
          <pc:docMk/>
          <pc:sldMk cId="4207509939" sldId="2147474952"/>
        </pc:sldMkLst>
        <pc:spChg chg="mod">
          <ac:chgData name="Bailey, William" userId="e6ec830c-ce9e-4a5a-8044-3198f2ad9de4" providerId="ADAL" clId="{04AA63DC-F996-4FFB-BAA5-93B8E4DE4A21}" dt="2026-06-05T13:10:22.076" v="31" actId="6549"/>
          <ac:spMkLst>
            <pc:docMk/>
            <pc:sldMk cId="4207509939" sldId="2147474952"/>
            <ac:spMk id="25" creationId="{E5B80E3B-0FCB-BB7D-CBEB-B5E2667511FC}"/>
          </ac:spMkLst>
        </pc:spChg>
        <pc:spChg chg="mod">
          <ac:chgData name="Bailey, William" userId="e6ec830c-ce9e-4a5a-8044-3198f2ad9de4" providerId="ADAL" clId="{04AA63DC-F996-4FFB-BAA5-93B8E4DE4A21}" dt="2026-06-05T13:15:07.929" v="183" actId="20577"/>
          <ac:spMkLst>
            <pc:docMk/>
            <pc:sldMk cId="4207509939" sldId="2147474952"/>
            <ac:spMk id="37" creationId="{8F1D431A-BEC8-4C9C-3BC5-9C32FE108031}"/>
          </ac:spMkLst>
        </pc:spChg>
        <pc:picChg chg="add mod">
          <ac:chgData name="Bailey, William" userId="e6ec830c-ce9e-4a5a-8044-3198f2ad9de4" providerId="ADAL" clId="{04AA63DC-F996-4FFB-BAA5-93B8E4DE4A21}" dt="2026-06-05T13:12:16.734" v="40" actId="1076"/>
          <ac:picMkLst>
            <pc:docMk/>
            <pc:sldMk cId="4207509939" sldId="2147474952"/>
            <ac:picMk id="3" creationId="{D067239D-2FD4-1919-1463-B014978E55AC}"/>
          </ac:picMkLst>
        </pc:picChg>
        <pc:picChg chg="del">
          <ac:chgData name="Bailey, William" userId="e6ec830c-ce9e-4a5a-8044-3198f2ad9de4" providerId="ADAL" clId="{04AA63DC-F996-4FFB-BAA5-93B8E4DE4A21}" dt="2026-06-05T13:10:25.465" v="32" actId="478"/>
          <ac:picMkLst>
            <pc:docMk/>
            <pc:sldMk cId="4207509939" sldId="2147474952"/>
            <ac:picMk id="28" creationId="{74D69DE1-151D-16D6-26CB-D63FACCE813A}"/>
          </ac:picMkLst>
        </pc:picChg>
        <pc:picChg chg="del mod">
          <ac:chgData name="Bailey, William" userId="e6ec830c-ce9e-4a5a-8044-3198f2ad9de4" providerId="ADAL" clId="{04AA63DC-F996-4FFB-BAA5-93B8E4DE4A21}" dt="2026-06-05T13:11:56.068" v="35" actId="478"/>
          <ac:picMkLst>
            <pc:docMk/>
            <pc:sldMk cId="4207509939" sldId="2147474952"/>
            <ac:picMk id="34" creationId="{4566891E-6E65-EC02-3EE2-7CB0EF530536}"/>
          </ac:picMkLst>
        </pc:picChg>
        <pc:cxnChg chg="add mod">
          <ac:chgData name="Bailey, William" userId="e6ec830c-ce9e-4a5a-8044-3198f2ad9de4" providerId="ADAL" clId="{04AA63DC-F996-4FFB-BAA5-93B8E4DE4A21}" dt="2026-06-05T13:12:27.216" v="43" actId="1076"/>
          <ac:cxnSpMkLst>
            <pc:docMk/>
            <pc:sldMk cId="4207509939" sldId="2147474952"/>
            <ac:cxnSpMk id="4" creationId="{9F885782-A383-619B-E0BC-DED183326ADA}"/>
          </ac:cxnSpMkLst>
        </pc:cxnChg>
        <pc:cxnChg chg="del">
          <ac:chgData name="Bailey, William" userId="e6ec830c-ce9e-4a5a-8044-3198f2ad9de4" providerId="ADAL" clId="{04AA63DC-F996-4FFB-BAA5-93B8E4DE4A21}" dt="2026-06-05T13:10:27.712" v="33" actId="478"/>
          <ac:cxnSpMkLst>
            <pc:docMk/>
            <pc:sldMk cId="4207509939" sldId="2147474952"/>
            <ac:cxnSpMk id="30" creationId="{8F404A1D-7936-4F29-0962-C112280ABEBB}"/>
          </ac:cxnSpMkLst>
        </pc:cxnChg>
        <pc:cxnChg chg="mod">
          <ac:chgData name="Bailey, William" userId="e6ec830c-ce9e-4a5a-8044-3198f2ad9de4" providerId="ADAL" clId="{04AA63DC-F996-4FFB-BAA5-93B8E4DE4A21}" dt="2026-06-05T13:12:40.107" v="45" actId="1076"/>
          <ac:cxnSpMkLst>
            <pc:docMk/>
            <pc:sldMk cId="4207509939" sldId="2147474952"/>
            <ac:cxnSpMk id="38" creationId="{60B582EC-662D-3B00-7E10-972B2DD81550}"/>
          </ac:cxnSpMkLst>
        </pc:cxnChg>
        <pc:cxnChg chg="del mod">
          <ac:chgData name="Bailey, William" userId="e6ec830c-ce9e-4a5a-8044-3198f2ad9de4" providerId="ADAL" clId="{04AA63DC-F996-4FFB-BAA5-93B8E4DE4A21}" dt="2026-06-05T13:12:29.075" v="44" actId="478"/>
          <ac:cxnSpMkLst>
            <pc:docMk/>
            <pc:sldMk cId="4207509939" sldId="2147474952"/>
            <ac:cxnSpMk id="39" creationId="{0D68B74D-75C1-06DE-35AD-46631E042176}"/>
          </ac:cxnSpMkLst>
        </pc:cxnChg>
      </pc:sldChg>
      <pc:sldChg chg="addSp delSp modSp mod delAnim">
        <pc:chgData name="Bailey, William" userId="e6ec830c-ce9e-4a5a-8044-3198f2ad9de4" providerId="ADAL" clId="{04AA63DC-F996-4FFB-BAA5-93B8E4DE4A21}" dt="2026-06-05T13:19:19.898" v="558" actId="1076"/>
        <pc:sldMkLst>
          <pc:docMk/>
          <pc:sldMk cId="99199805" sldId="2147475018"/>
        </pc:sldMkLst>
        <pc:spChg chg="mod">
          <ac:chgData name="Bailey, William" userId="e6ec830c-ce9e-4a5a-8044-3198f2ad9de4" providerId="ADAL" clId="{04AA63DC-F996-4FFB-BAA5-93B8E4DE4A21}" dt="2026-06-05T13:19:19.898" v="558" actId="1076"/>
          <ac:spMkLst>
            <pc:docMk/>
            <pc:sldMk cId="99199805" sldId="2147475018"/>
            <ac:spMk id="4" creationId="{367AC4A5-A59A-869D-5E0F-366A0D824625}"/>
          </ac:spMkLst>
        </pc:spChg>
        <pc:spChg chg="del">
          <ac:chgData name="Bailey, William" userId="e6ec830c-ce9e-4a5a-8044-3198f2ad9de4" providerId="ADAL" clId="{04AA63DC-F996-4FFB-BAA5-93B8E4DE4A21}" dt="2026-06-05T13:15:24.877" v="184" actId="478"/>
          <ac:spMkLst>
            <pc:docMk/>
            <pc:sldMk cId="99199805" sldId="2147475018"/>
            <ac:spMk id="37" creationId="{997DF128-1A3B-A2A0-04F1-B0A8896BF985}"/>
          </ac:spMkLst>
        </pc:spChg>
        <pc:picChg chg="mod">
          <ac:chgData name="Bailey, William" userId="e6ec830c-ce9e-4a5a-8044-3198f2ad9de4" providerId="ADAL" clId="{04AA63DC-F996-4FFB-BAA5-93B8E4DE4A21}" dt="2026-06-05T13:16:31.288" v="275" actId="1076"/>
          <ac:picMkLst>
            <pc:docMk/>
            <pc:sldMk cId="99199805" sldId="2147475018"/>
            <ac:picMk id="10" creationId="{318870F8-B75A-1A4E-32D3-06B1BD6CC5E6}"/>
          </ac:picMkLst>
        </pc:picChg>
        <pc:picChg chg="del">
          <ac:chgData name="Bailey, William" userId="e6ec830c-ce9e-4a5a-8044-3198f2ad9de4" providerId="ADAL" clId="{04AA63DC-F996-4FFB-BAA5-93B8E4DE4A21}" dt="2026-06-05T13:16:14.291" v="271" actId="478"/>
          <ac:picMkLst>
            <pc:docMk/>
            <pc:sldMk cId="99199805" sldId="2147475018"/>
            <ac:picMk id="1026" creationId="{0FEF84AF-D715-47E4-2B7B-96485CA49A68}"/>
          </ac:picMkLst>
        </pc:picChg>
        <pc:picChg chg="del">
          <ac:chgData name="Bailey, William" userId="e6ec830c-ce9e-4a5a-8044-3198f2ad9de4" providerId="ADAL" clId="{04AA63DC-F996-4FFB-BAA5-93B8E4DE4A21}" dt="2026-06-05T13:16:15.955" v="272" actId="478"/>
          <ac:picMkLst>
            <pc:docMk/>
            <pc:sldMk cId="99199805" sldId="2147475018"/>
            <ac:picMk id="1028" creationId="{4527A033-C5BB-C9ED-3172-1EE0F52A2F32}"/>
          </ac:picMkLst>
        </pc:picChg>
        <pc:cxnChg chg="add mod">
          <ac:chgData name="Bailey, William" userId="e6ec830c-ce9e-4a5a-8044-3198f2ad9de4" providerId="ADAL" clId="{04AA63DC-F996-4FFB-BAA5-93B8E4DE4A21}" dt="2026-06-05T13:17:29.522" v="414"/>
          <ac:cxnSpMkLst>
            <pc:docMk/>
            <pc:sldMk cId="99199805" sldId="2147475018"/>
            <ac:cxnSpMk id="2" creationId="{77937679-1FC0-3705-4245-21D0A9226C4F}"/>
          </ac:cxnSpMkLst>
        </pc:cxnChg>
        <pc:cxnChg chg="del">
          <ac:chgData name="Bailey, William" userId="e6ec830c-ce9e-4a5a-8044-3198f2ad9de4" providerId="ADAL" clId="{04AA63DC-F996-4FFB-BAA5-93B8E4DE4A21}" dt="2026-06-05T13:16:12.487" v="270" actId="478"/>
          <ac:cxnSpMkLst>
            <pc:docMk/>
            <pc:sldMk cId="99199805" sldId="2147475018"/>
            <ac:cxnSpMk id="7" creationId="{299D5B2B-05BC-47B9-D567-D91D2D5DBC9D}"/>
          </ac:cxnSpMkLst>
        </pc:cxnChg>
      </pc:sldChg>
      <pc:sldChg chg="addSp delSp modSp mod delAnim modAnim">
        <pc:chgData name="Bailey, William" userId="e6ec830c-ce9e-4a5a-8044-3198f2ad9de4" providerId="ADAL" clId="{04AA63DC-F996-4FFB-BAA5-93B8E4DE4A21}" dt="2026-06-05T13:53:49.781" v="1984" actId="207"/>
        <pc:sldMkLst>
          <pc:docMk/>
          <pc:sldMk cId="2422620622" sldId="2147475019"/>
        </pc:sldMkLst>
        <pc:spChg chg="del mod">
          <ac:chgData name="Bailey, William" userId="e6ec830c-ce9e-4a5a-8044-3198f2ad9de4" providerId="ADAL" clId="{04AA63DC-F996-4FFB-BAA5-93B8E4DE4A21}" dt="2026-06-05T13:45:13.926" v="1397" actId="478"/>
          <ac:spMkLst>
            <pc:docMk/>
            <pc:sldMk cId="2422620622" sldId="2147475019"/>
            <ac:spMk id="2" creationId="{9B375B61-9A7D-58AF-5A0A-5431AE8CDF16}"/>
          </ac:spMkLst>
        </pc:spChg>
        <pc:spChg chg="add mod">
          <ac:chgData name="Bailey, William" userId="e6ec830c-ce9e-4a5a-8044-3198f2ad9de4" providerId="ADAL" clId="{04AA63DC-F996-4FFB-BAA5-93B8E4DE4A21}" dt="2026-06-05T13:53:41.843" v="1983" actId="113"/>
          <ac:spMkLst>
            <pc:docMk/>
            <pc:sldMk cId="2422620622" sldId="2147475019"/>
            <ac:spMk id="9" creationId="{25D1C5B3-5762-DB6D-870B-CCD303E5D832}"/>
          </ac:spMkLst>
        </pc:spChg>
        <pc:spChg chg="mod">
          <ac:chgData name="Bailey, William" userId="e6ec830c-ce9e-4a5a-8044-3198f2ad9de4" providerId="ADAL" clId="{04AA63DC-F996-4FFB-BAA5-93B8E4DE4A21}" dt="2026-06-05T13:53:20.737" v="1974" actId="1076"/>
          <ac:spMkLst>
            <pc:docMk/>
            <pc:sldMk cId="2422620622" sldId="2147475019"/>
            <ac:spMk id="11" creationId="{B19C7F6A-A692-84D5-4BC6-6C34E52C9FDD}"/>
          </ac:spMkLst>
        </pc:spChg>
        <pc:spChg chg="mod">
          <ac:chgData name="Bailey, William" userId="e6ec830c-ce9e-4a5a-8044-3198f2ad9de4" providerId="ADAL" clId="{04AA63DC-F996-4FFB-BAA5-93B8E4DE4A21}" dt="2026-06-05T13:53:20.737" v="1974" actId="1076"/>
          <ac:spMkLst>
            <pc:docMk/>
            <pc:sldMk cId="2422620622" sldId="2147475019"/>
            <ac:spMk id="12" creationId="{811AF074-E267-0D68-AD90-DD0634F2238F}"/>
          </ac:spMkLst>
        </pc:spChg>
        <pc:spChg chg="mod">
          <ac:chgData name="Bailey, William" userId="e6ec830c-ce9e-4a5a-8044-3198f2ad9de4" providerId="ADAL" clId="{04AA63DC-F996-4FFB-BAA5-93B8E4DE4A21}" dt="2026-06-05T13:53:20.737" v="1974" actId="1076"/>
          <ac:spMkLst>
            <pc:docMk/>
            <pc:sldMk cId="2422620622" sldId="2147475019"/>
            <ac:spMk id="13" creationId="{28F8B24D-AD5D-132A-5A89-62975B385A3A}"/>
          </ac:spMkLst>
        </pc:spChg>
        <pc:spChg chg="add mod">
          <ac:chgData name="Bailey, William" userId="e6ec830c-ce9e-4a5a-8044-3198f2ad9de4" providerId="ADAL" clId="{04AA63DC-F996-4FFB-BAA5-93B8E4DE4A21}" dt="2026-06-05T13:53:49.781" v="1984" actId="207"/>
          <ac:spMkLst>
            <pc:docMk/>
            <pc:sldMk cId="2422620622" sldId="2147475019"/>
            <ac:spMk id="14" creationId="{30F91DB2-513B-DBBB-4D83-AECEF0DBC3DB}"/>
          </ac:spMkLst>
        </pc:spChg>
        <pc:picChg chg="del mod">
          <ac:chgData name="Bailey, William" userId="e6ec830c-ce9e-4a5a-8044-3198f2ad9de4" providerId="ADAL" clId="{04AA63DC-F996-4FFB-BAA5-93B8E4DE4A21}" dt="2026-06-05T13:45:11.003" v="1396" actId="478"/>
          <ac:picMkLst>
            <pc:docMk/>
            <pc:sldMk cId="2422620622" sldId="2147475019"/>
            <ac:picMk id="4" creationId="{782E6B5B-36D0-3020-46CA-8EA5DE6AA380}"/>
          </ac:picMkLst>
        </pc:picChg>
        <pc:picChg chg="add mod">
          <ac:chgData name="Bailey, William" userId="e6ec830c-ce9e-4a5a-8044-3198f2ad9de4" providerId="ADAL" clId="{04AA63DC-F996-4FFB-BAA5-93B8E4DE4A21}" dt="2026-06-05T13:44:59.611" v="1388" actId="1076"/>
          <ac:picMkLst>
            <pc:docMk/>
            <pc:sldMk cId="2422620622" sldId="2147475019"/>
            <ac:picMk id="7" creationId="{EEFC9FA8-1AD1-CCE5-4094-22D4FA473B1F}"/>
          </ac:picMkLst>
        </pc:picChg>
        <pc:picChg chg="mod">
          <ac:chgData name="Bailey, William" userId="e6ec830c-ce9e-4a5a-8044-3198f2ad9de4" providerId="ADAL" clId="{04AA63DC-F996-4FFB-BAA5-93B8E4DE4A21}" dt="2026-06-05T13:53:20.737" v="1974" actId="1076"/>
          <ac:picMkLst>
            <pc:docMk/>
            <pc:sldMk cId="2422620622" sldId="2147475019"/>
            <ac:picMk id="8" creationId="{162F2FD9-9E04-CB49-6BC2-D6BFAE47905D}"/>
          </ac:picMkLst>
        </pc:picChg>
        <pc:picChg chg="mod">
          <ac:chgData name="Bailey, William" userId="e6ec830c-ce9e-4a5a-8044-3198f2ad9de4" providerId="ADAL" clId="{04AA63DC-F996-4FFB-BAA5-93B8E4DE4A21}" dt="2026-06-05T13:53:20.737" v="1974" actId="1076"/>
          <ac:picMkLst>
            <pc:docMk/>
            <pc:sldMk cId="2422620622" sldId="2147475019"/>
            <ac:picMk id="10" creationId="{CC1B127A-0D84-12FB-EC68-219BD545DDBE}"/>
          </ac:picMkLst>
        </pc:picChg>
        <pc:picChg chg="del mod ord modCrop">
          <ac:chgData name="Bailey, William" userId="e6ec830c-ce9e-4a5a-8044-3198f2ad9de4" providerId="ADAL" clId="{04AA63DC-F996-4FFB-BAA5-93B8E4DE4A21}" dt="2026-06-05T13:38:20.504" v="651" actId="478"/>
          <ac:picMkLst>
            <pc:docMk/>
            <pc:sldMk cId="2422620622" sldId="2147475019"/>
            <ac:picMk id="18" creationId="{9FBF7E65-4BD9-F56E-CEC7-3312F997E295}"/>
          </ac:picMkLst>
        </pc:picChg>
        <pc:picChg chg="mod">
          <ac:chgData name="Bailey, William" userId="e6ec830c-ce9e-4a5a-8044-3198f2ad9de4" providerId="ADAL" clId="{04AA63DC-F996-4FFB-BAA5-93B8E4DE4A21}" dt="2026-06-05T13:53:20.737" v="1974" actId="1076"/>
          <ac:picMkLst>
            <pc:docMk/>
            <pc:sldMk cId="2422620622" sldId="2147475019"/>
            <ac:picMk id="20" creationId="{3AD4419D-7355-921B-878F-C57030B48CAE}"/>
          </ac:picMkLst>
        </pc:picChg>
      </pc:sldChg>
      <pc:sldChg chg="modSp mod">
        <pc:chgData name="Bailey, William" userId="e6ec830c-ce9e-4a5a-8044-3198f2ad9de4" providerId="ADAL" clId="{04AA63DC-F996-4FFB-BAA5-93B8E4DE4A21}" dt="2026-06-05T13:54:30.532" v="2039" actId="20577"/>
        <pc:sldMkLst>
          <pc:docMk/>
          <pc:sldMk cId="847058990" sldId="2147475020"/>
        </pc:sldMkLst>
        <pc:spChg chg="mod">
          <ac:chgData name="Bailey, William" userId="e6ec830c-ce9e-4a5a-8044-3198f2ad9de4" providerId="ADAL" clId="{04AA63DC-F996-4FFB-BAA5-93B8E4DE4A21}" dt="2026-06-05T13:54:30.532" v="2039" actId="20577"/>
          <ac:spMkLst>
            <pc:docMk/>
            <pc:sldMk cId="847058990" sldId="2147475020"/>
            <ac:spMk id="3" creationId="{D34EB20F-7B13-5056-C1B0-0A31075977FA}"/>
          </ac:spMkLst>
        </pc:spChg>
      </pc:sldChg>
      <pc:sldChg chg="addSp delSp modSp mod">
        <pc:chgData name="Bailey, William" userId="e6ec830c-ce9e-4a5a-8044-3198f2ad9de4" providerId="ADAL" clId="{04AA63DC-F996-4FFB-BAA5-93B8E4DE4A21}" dt="2026-06-05T13:58:25.780" v="2067" actId="1076"/>
        <pc:sldMkLst>
          <pc:docMk/>
          <pc:sldMk cId="4216807756" sldId="2147475021"/>
        </pc:sldMkLst>
        <pc:grpChg chg="add mod">
          <ac:chgData name="Bailey, William" userId="e6ec830c-ce9e-4a5a-8044-3198f2ad9de4" providerId="ADAL" clId="{04AA63DC-F996-4FFB-BAA5-93B8E4DE4A21}" dt="2026-06-05T13:58:12.365" v="2064" actId="1076"/>
          <ac:grpSpMkLst>
            <pc:docMk/>
            <pc:sldMk cId="4216807756" sldId="2147475021"/>
            <ac:grpSpMk id="13" creationId="{7D5EAE71-0D24-A7E1-4AF9-5A5EB84F26BE}"/>
          </ac:grpSpMkLst>
        </pc:grpChg>
        <pc:picChg chg="add del mod">
          <ac:chgData name="Bailey, William" userId="e6ec830c-ce9e-4a5a-8044-3198f2ad9de4" providerId="ADAL" clId="{04AA63DC-F996-4FFB-BAA5-93B8E4DE4A21}" dt="2026-06-05T13:55:51.225" v="2048" actId="22"/>
          <ac:picMkLst>
            <pc:docMk/>
            <pc:sldMk cId="4216807756" sldId="2147475021"/>
            <ac:picMk id="4" creationId="{526E3246-C4B6-229C-0813-76F9B6AEC173}"/>
          </ac:picMkLst>
        </pc:picChg>
        <pc:picChg chg="add del mod">
          <ac:chgData name="Bailey, William" userId="e6ec830c-ce9e-4a5a-8044-3198f2ad9de4" providerId="ADAL" clId="{04AA63DC-F996-4FFB-BAA5-93B8E4DE4A21}" dt="2026-06-05T13:57:27.261" v="2059" actId="478"/>
          <ac:picMkLst>
            <pc:docMk/>
            <pc:sldMk cId="4216807756" sldId="2147475021"/>
            <ac:picMk id="7" creationId="{B5F6A2A0-CA1F-A6BF-DD8C-D8ADD5C5719A}"/>
          </ac:picMkLst>
        </pc:picChg>
        <pc:picChg chg="add mod">
          <ac:chgData name="Bailey, William" userId="e6ec830c-ce9e-4a5a-8044-3198f2ad9de4" providerId="ADAL" clId="{04AA63DC-F996-4FFB-BAA5-93B8E4DE4A21}" dt="2026-06-05T13:57:47.162" v="2060" actId="164"/>
          <ac:picMkLst>
            <pc:docMk/>
            <pc:sldMk cId="4216807756" sldId="2147475021"/>
            <ac:picMk id="9" creationId="{2B34CAA2-F0D8-F5F9-96D9-7438F3A6DBE2}"/>
          </ac:picMkLst>
        </pc:picChg>
        <pc:picChg chg="mod">
          <ac:chgData name="Bailey, William" userId="e6ec830c-ce9e-4a5a-8044-3198f2ad9de4" providerId="ADAL" clId="{04AA63DC-F996-4FFB-BAA5-93B8E4DE4A21}" dt="2026-06-05T13:58:25.780" v="2067" actId="1076"/>
          <ac:picMkLst>
            <pc:docMk/>
            <pc:sldMk cId="4216807756" sldId="2147475021"/>
            <ac:picMk id="11" creationId="{86616302-3477-EDBB-C905-2AA4FA1BF2D0}"/>
          </ac:picMkLst>
        </pc:picChg>
        <pc:inkChg chg="add del">
          <ac:chgData name="Bailey, William" userId="e6ec830c-ce9e-4a5a-8044-3198f2ad9de4" providerId="ADAL" clId="{04AA63DC-F996-4FFB-BAA5-93B8E4DE4A21}" dt="2026-06-05T13:57:19.795" v="2057"/>
          <ac:inkMkLst>
            <pc:docMk/>
            <pc:sldMk cId="4216807756" sldId="2147475021"/>
            <ac:inkMk id="10" creationId="{C38A5055-733C-14AF-6762-0E0FD1B4F893}"/>
          </ac:inkMkLst>
        </pc:inkChg>
        <pc:inkChg chg="add mod">
          <ac:chgData name="Bailey, William" userId="e6ec830c-ce9e-4a5a-8044-3198f2ad9de4" providerId="ADAL" clId="{04AA63DC-F996-4FFB-BAA5-93B8E4DE4A21}" dt="2026-06-05T13:57:47.162" v="2060" actId="164"/>
          <ac:inkMkLst>
            <pc:docMk/>
            <pc:sldMk cId="4216807756" sldId="2147475021"/>
            <ac:inkMk id="12" creationId="{B0F715EE-0327-63A2-B918-5D3C2E9876C5}"/>
          </ac:inkMkLst>
        </pc:inkChg>
      </pc:sldChg>
      <pc:sldChg chg="del">
        <pc:chgData name="Bailey, William" userId="e6ec830c-ce9e-4a5a-8044-3198f2ad9de4" providerId="ADAL" clId="{04AA63DC-F996-4FFB-BAA5-93B8E4DE4A21}" dt="2026-06-05T13:59:43.313" v="2072" actId="47"/>
        <pc:sldMkLst>
          <pc:docMk/>
          <pc:sldMk cId="215535240" sldId="2147475022"/>
        </pc:sldMkLst>
      </pc:sldChg>
      <pc:sldChg chg="del">
        <pc:chgData name="Bailey, William" userId="e6ec830c-ce9e-4a5a-8044-3198f2ad9de4" providerId="ADAL" clId="{04AA63DC-F996-4FFB-BAA5-93B8E4DE4A21}" dt="2026-06-05T13:59:24.564" v="2068" actId="47"/>
        <pc:sldMkLst>
          <pc:docMk/>
          <pc:sldMk cId="2032418571" sldId="2147475036"/>
        </pc:sldMkLst>
      </pc:sldChg>
      <pc:sldChg chg="del">
        <pc:chgData name="Bailey, William" userId="e6ec830c-ce9e-4a5a-8044-3198f2ad9de4" providerId="ADAL" clId="{04AA63DC-F996-4FFB-BAA5-93B8E4DE4A21}" dt="2026-06-05T13:59:31.465" v="2071" actId="47"/>
        <pc:sldMkLst>
          <pc:docMk/>
          <pc:sldMk cId="3948591613" sldId="2147475037"/>
        </pc:sldMkLst>
      </pc:sldChg>
      <pc:sldChg chg="add del ord">
        <pc:chgData name="Bailey, William" userId="e6ec830c-ce9e-4a5a-8044-3198f2ad9de4" providerId="ADAL" clId="{04AA63DC-F996-4FFB-BAA5-93B8E4DE4A21}" dt="2026-06-05T14:00:11.856" v="2076" actId="47"/>
        <pc:sldMkLst>
          <pc:docMk/>
          <pc:sldMk cId="426858687" sldId="2147475040"/>
        </pc:sldMkLst>
      </pc:sldChg>
      <pc:sldChg chg="modSp add mod ord">
        <pc:chgData name="Bailey, William" userId="e6ec830c-ce9e-4a5a-8044-3198f2ad9de4" providerId="ADAL" clId="{04AA63DC-F996-4FFB-BAA5-93B8E4DE4A21}" dt="2026-06-05T14:03:05.198" v="2140" actId="20577"/>
        <pc:sldMkLst>
          <pc:docMk/>
          <pc:sldMk cId="2384829713" sldId="2147475040"/>
        </pc:sldMkLst>
        <pc:spChg chg="mod">
          <ac:chgData name="Bailey, William" userId="e6ec830c-ce9e-4a5a-8044-3198f2ad9de4" providerId="ADAL" clId="{04AA63DC-F996-4FFB-BAA5-93B8E4DE4A21}" dt="2026-06-05T14:03:05.198" v="2140" actId="20577"/>
          <ac:spMkLst>
            <pc:docMk/>
            <pc:sldMk cId="2384829713" sldId="2147475040"/>
            <ac:spMk id="5" creationId="{87316B44-3465-4B9A-6961-734122D30456}"/>
          </ac:spMkLst>
        </pc:spChg>
      </pc:sldChg>
      <pc:sldChg chg="del">
        <pc:chgData name="Bailey, William" userId="e6ec830c-ce9e-4a5a-8044-3198f2ad9de4" providerId="ADAL" clId="{04AA63DC-F996-4FFB-BAA5-93B8E4DE4A21}" dt="2026-06-05T13:59:27.278" v="2069" actId="47"/>
        <pc:sldMkLst>
          <pc:docMk/>
          <pc:sldMk cId="658097227" sldId="2147475041"/>
        </pc:sldMkLst>
      </pc:sldChg>
      <pc:sldChg chg="del">
        <pc:chgData name="Bailey, William" userId="e6ec830c-ce9e-4a5a-8044-3198f2ad9de4" providerId="ADAL" clId="{04AA63DC-F996-4FFB-BAA5-93B8E4DE4A21}" dt="2026-06-05T13:59:29.338" v="2070" actId="47"/>
        <pc:sldMkLst>
          <pc:docMk/>
          <pc:sldMk cId="288992256" sldId="21474750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D11626-3183-B9F3-53D2-63AD865020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4498A-4FF9-4B74-5C80-B4566FDD9C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C6FF9105-8A80-4DAA-BA77-40AB3C80441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6CD63-B5E9-FEEF-1361-BB8D4E84FD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6F77E-2E9B-ADE6-8A5A-9239B3F6B9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89502177-FB85-44FA-B45C-5B01BDB69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1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5T13:57:19.796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0,'4585'0'0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DFE8312-5822-4E2C-8CCD-5C9C21F105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4CACD9B-01D8-487E-B92E-B64A75F97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9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54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965A2-7D5C-14AF-7566-5E4EFA45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C28F9-ECD9-27C0-0483-31C43D747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80C89-D180-BF82-394B-80A3FDFCC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DD615-6FDA-589D-3D2F-2822FB0F3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75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2156B-7AAB-313A-FD76-842414B37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55669-A22C-CD88-B4D7-F37E35BC9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A97F0-25D4-464E-71E2-16E6FFC2E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DB086-6B11-D977-DD8D-FE89CA79C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1C507-3E83-1E23-18E9-D086E1C5B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590C4-89DA-D255-AE57-8F3082BC5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14EAF-3EE1-594C-C9F5-22D8B9DCC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8CB2E-69BD-CD84-F744-1431ADD3C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30D8D-DD31-3558-51FF-918D59313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97EFC3-F308-666B-3016-AF3B97032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C38D0-693A-8A1B-056A-4BF176A2F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DC17D-DFA6-BDDA-946B-CFB607761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3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3731-1363-7997-E684-B044671F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7CEE1-0BCE-2C1E-259B-290A6904F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0C849-8927-13D5-5F2D-CB34FE570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628C0-BFDC-507C-1058-E28D8F807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0E3F-2144-13F9-C181-D343BEFB3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04CF3-7E5E-99A9-9118-E479CF6C6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6B214-D956-CAB8-F934-1C0788855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474A6-C9DF-9636-5D09-FE792C1E7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2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7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6EF89-1E06-D30C-FAC5-654DEEDF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5B93F-DB65-70D2-720D-EFC18DF05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C3BEC-F54B-C447-6C39-82BF6C9AE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278BB-0791-E367-7887-DCD542931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CD9B-01D8-487E-B92E-B64A75F976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7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E6E34E-F1E6-CD03-2200-82271BBD763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1784909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EAE77A-3FEE-474A-0F20-B0022973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93" y="2377428"/>
            <a:ext cx="12618720" cy="3646780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024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6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6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94B9D2-43D0-FF98-0C7A-9B6297321B3B}"/>
              </a:ext>
            </a:extLst>
          </p:cNvPr>
          <p:cNvCxnSpPr>
            <a:cxnSpLocks/>
          </p:cNvCxnSpPr>
          <p:nvPr userDrawn="1"/>
        </p:nvCxnSpPr>
        <p:spPr>
          <a:xfrm>
            <a:off x="742493" y="1676974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45B6F560-02FA-CB3E-A04B-8789150EC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28283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1923E7A-BB84-739E-7955-82AA9158F5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7863" y="2378565"/>
            <a:ext cx="11949379" cy="3986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05C2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Praesent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maximus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neque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ex. Vestibulum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faucibus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Praesent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maximus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neque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ex. Vestibulum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faucibus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3EB98-6931-BDB9-7479-8DB8CD539F0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1545336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AB0591-ED64-E1EF-98DE-087CD1FB70F4}"/>
              </a:ext>
            </a:extLst>
          </p:cNvPr>
          <p:cNvCxnSpPr>
            <a:cxnSpLocks/>
          </p:cNvCxnSpPr>
          <p:nvPr userDrawn="1"/>
        </p:nvCxnSpPr>
        <p:spPr>
          <a:xfrm>
            <a:off x="742493" y="2167092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9D895CF-22EA-1714-1690-FCF4D97FE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708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336C3ED-86C0-C9CB-E409-FF1E1EBDBC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7863" y="2378565"/>
            <a:ext cx="11949379" cy="3986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05C2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Praesent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maximus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neque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ex. Vestibulum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faucibus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Praesent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maximus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neque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ex. Vestibulum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faucibus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854C4-DEA1-72E6-DE44-D90D794B9C3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1545336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1E583D-1783-6014-CB24-4FE4E0152978}"/>
              </a:ext>
            </a:extLst>
          </p:cNvPr>
          <p:cNvCxnSpPr>
            <a:cxnSpLocks/>
          </p:cNvCxnSpPr>
          <p:nvPr userDrawn="1"/>
        </p:nvCxnSpPr>
        <p:spPr>
          <a:xfrm>
            <a:off x="742493" y="2167092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3AD6A3-CE32-E072-BDAC-03CD75A7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481079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5172A6-C403-46DF-06A3-188F9EFA9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280" y="1948364"/>
            <a:ext cx="5666894" cy="3646780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024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6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6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57A72C-3C57-FF72-5CF0-C9B7F2ECFA5D}"/>
              </a:ext>
            </a:extLst>
          </p:cNvPr>
          <p:cNvCxnSpPr>
            <a:cxnSpLocks/>
          </p:cNvCxnSpPr>
          <p:nvPr userDrawn="1"/>
        </p:nvCxnSpPr>
        <p:spPr>
          <a:xfrm>
            <a:off x="742493" y="1676974"/>
            <a:ext cx="327170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B9521E1-01A9-578D-BB7D-01D9E1C65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F3D2FD-DE26-0BA3-73A8-D98FF3CA13E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098" y="1941276"/>
            <a:ext cx="5666894" cy="3646780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024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6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6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23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2DA0BD-E6BB-D8BF-E721-611409B59EBB}"/>
              </a:ext>
            </a:extLst>
          </p:cNvPr>
          <p:cNvCxnSpPr>
            <a:cxnSpLocks/>
          </p:cNvCxnSpPr>
          <p:nvPr userDrawn="1"/>
        </p:nvCxnSpPr>
        <p:spPr>
          <a:xfrm>
            <a:off x="742493" y="1676974"/>
            <a:ext cx="327170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5CE7B45-56E0-F743-A46B-9DBB87D03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4184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72A6B6F-CE02-F561-2B79-15FC49D5CA0A}"/>
              </a:ext>
            </a:extLst>
          </p:cNvPr>
          <p:cNvSpPr txBox="1">
            <a:spLocks/>
          </p:cNvSpPr>
          <p:nvPr userDrawn="1"/>
        </p:nvSpPr>
        <p:spPr>
          <a:xfrm>
            <a:off x="-307935" y="7641391"/>
            <a:ext cx="1469470" cy="446839"/>
          </a:xfrm>
          <a:prstGeom prst="rect">
            <a:avLst/>
          </a:prstGeom>
          <a:ln>
            <a:noFill/>
          </a:ln>
        </p:spPr>
        <p:txBody>
          <a:bodyPr vert="horz" lIns="0" tIns="65311" rIns="130622" bIns="65311" rtlCol="0"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45A2DB-DD42-13C9-286B-666A81C3C976}"/>
              </a:ext>
            </a:extLst>
          </p:cNvPr>
          <p:cNvCxnSpPr>
            <a:cxnSpLocks/>
          </p:cNvCxnSpPr>
          <p:nvPr userDrawn="1"/>
        </p:nvCxnSpPr>
        <p:spPr>
          <a:xfrm>
            <a:off x="742493" y="1676974"/>
            <a:ext cx="327170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50BD45E4-2782-2CBA-6EE9-A0F85ED24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3971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181CC9-282E-626E-DECC-C0B92CE66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93" y="2454098"/>
            <a:ext cx="12618720" cy="3646780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8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024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5D81E9A-C3A6-0913-D3A2-04471459300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1545336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727239-9BF9-3A61-2A6E-EBC3432A7ACD}"/>
              </a:ext>
            </a:extLst>
          </p:cNvPr>
          <p:cNvCxnSpPr>
            <a:cxnSpLocks/>
          </p:cNvCxnSpPr>
          <p:nvPr userDrawn="1"/>
        </p:nvCxnSpPr>
        <p:spPr>
          <a:xfrm>
            <a:off x="742493" y="2167092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FBCB41B-8DF0-5B5F-36F4-C5B55EE6A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833502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2DF105-ECE8-E227-840D-2C52234E1C0D}"/>
              </a:ext>
            </a:extLst>
          </p:cNvPr>
          <p:cNvCxnSpPr>
            <a:cxnSpLocks/>
          </p:cNvCxnSpPr>
          <p:nvPr userDrawn="1"/>
        </p:nvCxnSpPr>
        <p:spPr>
          <a:xfrm>
            <a:off x="742493" y="1676974"/>
            <a:ext cx="327170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91DFB19-3F90-B2F5-8A61-32323DB80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832605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6A8AD9A-E808-730F-67E3-5FA47486D0E1}"/>
              </a:ext>
            </a:extLst>
          </p:cNvPr>
          <p:cNvCxnSpPr>
            <a:cxnSpLocks/>
          </p:cNvCxnSpPr>
          <p:nvPr userDrawn="1"/>
        </p:nvCxnSpPr>
        <p:spPr>
          <a:xfrm>
            <a:off x="7253339" y="3451517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EF4E2ED-267A-4E9B-CB90-89D2C085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3339" y="2493404"/>
            <a:ext cx="7244058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FB9BFB5-56E4-EEFD-8B9E-C1ED8C32143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53340" y="3602418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87467F-6612-EDA1-5B09-2CB4BC13C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-151" r="12514" b="151"/>
          <a:stretch/>
        </p:blipFill>
        <p:spPr>
          <a:xfrm>
            <a:off x="0" y="1459907"/>
            <a:ext cx="6553421" cy="503197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E1759EA-B1C6-A829-2F2C-C1457B9ECF1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65423" y="4297681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6130064-BA6D-FA20-777A-BE9EE199069F}"/>
              </a:ext>
            </a:extLst>
          </p:cNvPr>
          <p:cNvSpPr txBox="1">
            <a:spLocks/>
          </p:cNvSpPr>
          <p:nvPr userDrawn="1"/>
        </p:nvSpPr>
        <p:spPr>
          <a:xfrm>
            <a:off x="-307935" y="7641391"/>
            <a:ext cx="1469470" cy="446839"/>
          </a:xfrm>
          <a:prstGeom prst="rect">
            <a:avLst/>
          </a:prstGeom>
          <a:ln>
            <a:noFill/>
          </a:ln>
        </p:spPr>
        <p:txBody>
          <a:bodyPr vert="horz" lIns="0" tIns="65311" rIns="130622" bIns="65311" rtlCol="0"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F25472D-B3A4-E4C0-7672-ADECFAB8D9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7126" y="0"/>
            <a:ext cx="7153274" cy="8229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60">
                <a:solidFill>
                  <a:srgbClr val="40404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75ECD01-5A0F-5F15-09F4-D3B922719D21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109844" y="2540759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97FE93-3FB4-5B37-A1B2-6480403AA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213" y="1165535"/>
            <a:ext cx="5623639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DB9EF7-2E54-CD11-5175-96B409B1AE4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95212" y="3438939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3E0F4F-0A04-2920-8F91-71B2E5DD98E3}"/>
              </a:ext>
            </a:extLst>
          </p:cNvPr>
          <p:cNvCxnSpPr>
            <a:cxnSpLocks/>
          </p:cNvCxnSpPr>
          <p:nvPr userDrawn="1"/>
        </p:nvCxnSpPr>
        <p:spPr>
          <a:xfrm>
            <a:off x="1100938" y="3147329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17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6130064-BA6D-FA20-777A-BE9EE199069F}"/>
              </a:ext>
            </a:extLst>
          </p:cNvPr>
          <p:cNvSpPr txBox="1">
            <a:spLocks/>
          </p:cNvSpPr>
          <p:nvPr userDrawn="1"/>
        </p:nvSpPr>
        <p:spPr>
          <a:xfrm>
            <a:off x="-307935" y="7641391"/>
            <a:ext cx="1469470" cy="446839"/>
          </a:xfrm>
          <a:prstGeom prst="rect">
            <a:avLst/>
          </a:prstGeom>
          <a:ln>
            <a:noFill/>
          </a:ln>
        </p:spPr>
        <p:txBody>
          <a:bodyPr vert="horz" lIns="0" tIns="65311" rIns="130622" bIns="65311" rtlCol="0"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F25472D-B3A4-E4C0-7672-ADECFAB8D9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7126" y="0"/>
            <a:ext cx="7153274" cy="8229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60">
                <a:solidFill>
                  <a:srgbClr val="40404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BC2F0EC9-3C39-F933-01E2-A8010DE38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24" y="-2482102"/>
            <a:ext cx="7148276" cy="10711703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591DB2B-46F1-7EDC-048D-F172E71F89A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109844" y="2540759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7CEC27-CBC9-187E-6E3A-1CF6CE439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213" y="1165535"/>
            <a:ext cx="5623639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A13C606-D313-8131-8061-E9B36988F00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95212" y="3438939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0115E-F34A-80AE-4533-95A5DDFBD07F}"/>
              </a:ext>
            </a:extLst>
          </p:cNvPr>
          <p:cNvCxnSpPr>
            <a:cxnSpLocks/>
          </p:cNvCxnSpPr>
          <p:nvPr userDrawn="1"/>
        </p:nvCxnSpPr>
        <p:spPr>
          <a:xfrm>
            <a:off x="1100938" y="3147329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59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9DD086-8928-A8AB-4707-11CF3BECAFE4}"/>
              </a:ext>
            </a:extLst>
          </p:cNvPr>
          <p:cNvCxnSpPr>
            <a:cxnSpLocks/>
          </p:cNvCxnSpPr>
          <p:nvPr userDrawn="1"/>
        </p:nvCxnSpPr>
        <p:spPr>
          <a:xfrm>
            <a:off x="742494" y="6041768"/>
            <a:ext cx="383214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048CC673-9F7C-9BA5-4106-741626A57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493" y="3847034"/>
            <a:ext cx="5855818" cy="1590676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3F1D4D3-5798-BC8F-C648-09ED609FA9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494" y="6243523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rgbClr val="FF67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Month XX, 20XX</a:t>
            </a: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9C6813D1-5441-32AC-03BC-3B8F950A8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4" y="1128658"/>
            <a:ext cx="1470397" cy="122585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36251D-6CDE-D296-5290-D4646070F0D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3244291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FF67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47649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8A85EA6D-C707-A16D-A8E2-17BE33FB41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153274" cy="8229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60">
                <a:solidFill>
                  <a:srgbClr val="40404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5F5126-F0CF-9B7B-52DC-5B40300E28D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3169" y="2540759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79155D-D551-2759-CC30-FF09FA5C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8538" y="1165535"/>
            <a:ext cx="5623639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3E1C59-5BE7-0ED2-4CBC-C12BDBC8925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78537" y="3438939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D8086-5B55-CD80-E867-D0716C294530}"/>
              </a:ext>
            </a:extLst>
          </p:cNvPr>
          <p:cNvCxnSpPr>
            <a:cxnSpLocks/>
          </p:cNvCxnSpPr>
          <p:nvPr userDrawn="1"/>
        </p:nvCxnSpPr>
        <p:spPr>
          <a:xfrm>
            <a:off x="8384263" y="3147329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46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hallway&#10;&#10;Description automatically generated">
            <a:extLst>
              <a:ext uri="{FF2B5EF4-FFF2-40B4-BE49-F238E27FC236}">
                <a16:creationId xmlns:a16="http://schemas.microsoft.com/office/drawing/2014/main" id="{8C5ECFAC-E7D4-9AD1-B46A-4D407DB6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5" r="16779"/>
          <a:stretch/>
        </p:blipFill>
        <p:spPr>
          <a:xfrm>
            <a:off x="0" y="0"/>
            <a:ext cx="7150730" cy="82296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D9F7E91-4660-C349-185C-60DD836AE78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3169" y="2540759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E94901-2C15-9846-B454-80A2AF836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8538" y="1165535"/>
            <a:ext cx="5623639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9B6696E-0D3F-C4AE-5191-FABBB5EEF48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78537" y="3438939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1F21D1-D068-7BC8-1DB2-4044DDF63A6B}"/>
              </a:ext>
            </a:extLst>
          </p:cNvPr>
          <p:cNvCxnSpPr>
            <a:cxnSpLocks/>
          </p:cNvCxnSpPr>
          <p:nvPr userDrawn="1"/>
        </p:nvCxnSpPr>
        <p:spPr>
          <a:xfrm>
            <a:off x="8384263" y="3147329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138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B53F23-C573-63A7-6911-5DB5FD2DF0BF}"/>
              </a:ext>
            </a:extLst>
          </p:cNvPr>
          <p:cNvSpPr/>
          <p:nvPr userDrawn="1"/>
        </p:nvSpPr>
        <p:spPr>
          <a:xfrm>
            <a:off x="906780" y="1201972"/>
            <a:ext cx="6126480" cy="6149340"/>
          </a:xfrm>
          <a:prstGeom prst="rect">
            <a:avLst/>
          </a:prstGeom>
          <a:solidFill>
            <a:schemeClr val="bg1"/>
          </a:solidFill>
          <a:ln w="127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681C02-7FE5-BCA4-C319-56AF15DE05F0}"/>
              </a:ext>
            </a:extLst>
          </p:cNvPr>
          <p:cNvCxnSpPr>
            <a:cxnSpLocks/>
          </p:cNvCxnSpPr>
          <p:nvPr userDrawn="1"/>
        </p:nvCxnSpPr>
        <p:spPr>
          <a:xfrm>
            <a:off x="1397363" y="3372004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C8E65FB5-DAB3-E62D-CC32-7CB7D33C1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363" y="1793688"/>
            <a:ext cx="3922061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972C8D3-75C4-8E40-281C-B97B9344D9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397363" y="3685430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A96654E9-FF57-067A-C716-00C9A56C32D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7696201" y="2560320"/>
            <a:ext cx="5726430" cy="4556760"/>
          </a:xfrm>
          <a:prstGeom prst="rect">
            <a:avLst/>
          </a:prstGeom>
        </p:spPr>
        <p:txBody>
          <a:bodyPr/>
          <a:lstStyle>
            <a:lvl1pPr marL="274320" indent="-274320">
              <a:buClr>
                <a:schemeClr val="tx2"/>
              </a:buClr>
              <a:buFont typeface="Wingdings" panose="05000000000000000000" pitchFamily="2" charset="2"/>
              <a:buChar char="§"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71516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D92E17-A0E5-179F-CABF-2DB0D65CE47E}"/>
              </a:ext>
            </a:extLst>
          </p:cNvPr>
          <p:cNvSpPr/>
          <p:nvPr userDrawn="1"/>
        </p:nvSpPr>
        <p:spPr>
          <a:xfrm>
            <a:off x="906780" y="1201972"/>
            <a:ext cx="6126480" cy="6149340"/>
          </a:xfrm>
          <a:prstGeom prst="rect">
            <a:avLst/>
          </a:prstGeom>
          <a:solidFill>
            <a:schemeClr val="bg1"/>
          </a:solidFill>
          <a:ln w="127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044EEF-961D-2CC3-DD05-031DA7F8011B}"/>
              </a:ext>
            </a:extLst>
          </p:cNvPr>
          <p:cNvCxnSpPr>
            <a:cxnSpLocks/>
          </p:cNvCxnSpPr>
          <p:nvPr userDrawn="1"/>
        </p:nvCxnSpPr>
        <p:spPr>
          <a:xfrm>
            <a:off x="1397363" y="3372004"/>
            <a:ext cx="3271706" cy="0"/>
          </a:xfrm>
          <a:prstGeom prst="line">
            <a:avLst/>
          </a:prstGeom>
          <a:ln>
            <a:solidFill>
              <a:srgbClr val="FF67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FE1AD1E3-1C16-E904-1CB1-F278909C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363" y="1793688"/>
            <a:ext cx="3922061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628AC0E-F2CE-36A5-26B5-8B7C95E9A112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397363" y="3685430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B14681E-E525-9D0F-456F-056E66BB694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00575" y="4219440"/>
            <a:ext cx="4852366" cy="276657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05C22"/>
              </a:buClr>
              <a:buFont typeface="Wingdings" panose="05000000000000000000" pitchFamily="2" charset="2"/>
              <a:buChar char="§"/>
              <a:defRPr sz="192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add text</a:t>
            </a:r>
          </a:p>
          <a:p>
            <a:pPr lvl="0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721FA7-27ED-5DED-4303-5F19FC75F85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907891" y="1198262"/>
            <a:ext cx="4852366" cy="276657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05C22"/>
              </a:buClr>
              <a:buFont typeface="Wingdings" panose="05000000000000000000" pitchFamily="2" charset="2"/>
              <a:buNone/>
              <a:defRPr sz="192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add text</a:t>
            </a:r>
          </a:p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9B508F6-786A-5B28-B0DE-2008F535B198}"/>
              </a:ext>
            </a:extLst>
          </p:cNvPr>
          <p:cNvSpPr txBox="1">
            <a:spLocks/>
          </p:cNvSpPr>
          <p:nvPr userDrawn="1"/>
        </p:nvSpPr>
        <p:spPr>
          <a:xfrm>
            <a:off x="-307935" y="7641391"/>
            <a:ext cx="1469470" cy="446839"/>
          </a:xfrm>
          <a:prstGeom prst="rect">
            <a:avLst/>
          </a:prstGeom>
          <a:ln>
            <a:noFill/>
          </a:ln>
        </p:spPr>
        <p:txBody>
          <a:bodyPr vert="horz" lIns="0" tIns="65311" rIns="130622" bIns="65311" rtlCol="0"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49A5A71-BA4D-490A-A6B7-BBECCD3352B9}" type="slidenum">
              <a:rPr lang="en-US" sz="1200" b="1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‹#›</a:t>
            </a:fld>
            <a:endParaRPr lang="en-US" sz="12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04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2666D2BF-7C7A-6B84-6E3A-74CA58F38B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666249" y="4396055"/>
            <a:ext cx="2259330" cy="2230754"/>
          </a:xfrm>
          <a:prstGeom prst="rect">
            <a:avLst/>
          </a:prstGeom>
        </p:spPr>
        <p:txBody>
          <a:bodyPr/>
          <a:lstStyle>
            <a:lvl1pPr>
              <a:defRPr sz="1920">
                <a:solidFill>
                  <a:srgbClr val="40404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83D22EC-1354-2A56-8F97-340F40AD68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4303" y="2062506"/>
            <a:ext cx="2259330" cy="2230754"/>
          </a:xfrm>
          <a:prstGeom prst="rect">
            <a:avLst/>
          </a:prstGeom>
        </p:spPr>
        <p:txBody>
          <a:bodyPr/>
          <a:lstStyle>
            <a:lvl1pPr>
              <a:defRPr sz="1920">
                <a:solidFill>
                  <a:srgbClr val="40404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58D8776-E7CC-A98B-40C6-A562560C91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01026" y="2047876"/>
            <a:ext cx="2259330" cy="2230754"/>
          </a:xfrm>
          <a:prstGeom prst="rect">
            <a:avLst/>
          </a:prstGeom>
        </p:spPr>
        <p:txBody>
          <a:bodyPr/>
          <a:lstStyle>
            <a:lvl1pPr>
              <a:defRPr sz="1920">
                <a:solidFill>
                  <a:srgbClr val="40404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F3484-BC50-3ACE-7A6F-333990AF7E6C}"/>
              </a:ext>
            </a:extLst>
          </p:cNvPr>
          <p:cNvSpPr/>
          <p:nvPr userDrawn="1"/>
        </p:nvSpPr>
        <p:spPr>
          <a:xfrm>
            <a:off x="906780" y="1201972"/>
            <a:ext cx="6126480" cy="6149340"/>
          </a:xfrm>
          <a:prstGeom prst="rect">
            <a:avLst/>
          </a:prstGeom>
          <a:solidFill>
            <a:schemeClr val="bg1"/>
          </a:solidFill>
          <a:ln w="127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C9FF12-6D0F-E8E0-C58A-FCBA5AB7375E}"/>
              </a:ext>
            </a:extLst>
          </p:cNvPr>
          <p:cNvCxnSpPr>
            <a:cxnSpLocks/>
          </p:cNvCxnSpPr>
          <p:nvPr userDrawn="1"/>
        </p:nvCxnSpPr>
        <p:spPr>
          <a:xfrm>
            <a:off x="1397363" y="3372004"/>
            <a:ext cx="3271706" cy="0"/>
          </a:xfrm>
          <a:prstGeom prst="line">
            <a:avLst/>
          </a:prstGeom>
          <a:ln>
            <a:solidFill>
              <a:srgbClr val="FF67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4EA6E975-3AD4-395D-11CC-FCCA183C9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363" y="1793688"/>
            <a:ext cx="3922061" cy="790804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55B67BB-F18E-AB7A-F060-99007BF1AEC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397363" y="3685430"/>
            <a:ext cx="4852366" cy="312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2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15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1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193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12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s and Graphs"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83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9C6813D1-5441-32AC-03BC-3B8F950A8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4" y="1128658"/>
            <a:ext cx="1470397" cy="1225853"/>
          </a:xfrm>
          <a:prstGeom prst="rect">
            <a:avLst/>
          </a:prstGeom>
        </p:spPr>
      </p:pic>
      <p:pic>
        <p:nvPicPr>
          <p:cNvPr id="3" name="Picture 2" descr="Looking up view of tall buildings&#10;&#10;Description automatically generated">
            <a:extLst>
              <a:ext uri="{FF2B5EF4-FFF2-40B4-BE49-F238E27FC236}">
                <a16:creationId xmlns:a16="http://schemas.microsoft.com/office/drawing/2014/main" id="{78EF87D5-CD6A-07B4-FB1C-F1DA6CC86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0" r="5651"/>
          <a:stretch/>
        </p:blipFill>
        <p:spPr>
          <a:xfrm>
            <a:off x="7476816" y="0"/>
            <a:ext cx="7153585" cy="82296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391501-0E6A-D37C-8B39-DEDD890222E9}"/>
              </a:ext>
            </a:extLst>
          </p:cNvPr>
          <p:cNvCxnSpPr>
            <a:cxnSpLocks/>
          </p:cNvCxnSpPr>
          <p:nvPr userDrawn="1"/>
        </p:nvCxnSpPr>
        <p:spPr>
          <a:xfrm>
            <a:off x="742494" y="6041768"/>
            <a:ext cx="383214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CDE05F2-E5EB-B952-9FED-1BE65916B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493" y="3847034"/>
            <a:ext cx="5855818" cy="1590676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58E465-34E4-83FC-80FB-8202F1D597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494" y="6243523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rgbClr val="FF67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2E4521-B6EF-B4AD-4B05-59F95C3F0B0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3244291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FF67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4557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17DA7369-7BE4-057B-D498-22C3D45B7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802" y="1066089"/>
            <a:ext cx="1161342" cy="9681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F4D78D-AEBD-1250-0B1B-2E838CBB4A29}"/>
              </a:ext>
            </a:extLst>
          </p:cNvPr>
          <p:cNvCxnSpPr>
            <a:cxnSpLocks/>
          </p:cNvCxnSpPr>
          <p:nvPr userDrawn="1"/>
        </p:nvCxnSpPr>
        <p:spPr>
          <a:xfrm>
            <a:off x="771754" y="3146143"/>
            <a:ext cx="44358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048CC673-9F7C-9BA5-4106-741626A57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54" y="840486"/>
            <a:ext cx="8065008" cy="1590676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3F1D4D3-5798-BC8F-C648-09ED609FA9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1754" y="3405226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Month XX, 20XX</a:t>
            </a:r>
          </a:p>
        </p:txBody>
      </p:sp>
      <p:pic>
        <p:nvPicPr>
          <p:cNvPr id="5" name="Picture 4" descr="Looking up view of tall buildings&#10;&#10;Description automatically generated">
            <a:extLst>
              <a:ext uri="{FF2B5EF4-FFF2-40B4-BE49-F238E27FC236}">
                <a16:creationId xmlns:a16="http://schemas.microsoft.com/office/drawing/2014/main" id="{4BCB79F7-0011-6842-B19C-4E9218730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11749" r="604" b="50000"/>
          <a:stretch/>
        </p:blipFill>
        <p:spPr>
          <a:xfrm>
            <a:off x="-88372" y="4476314"/>
            <a:ext cx="14718772" cy="37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2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F01794-FF97-17BA-C20E-E8A81A239843}"/>
              </a:ext>
            </a:extLst>
          </p:cNvPr>
          <p:cNvSpPr/>
          <p:nvPr userDrawn="1"/>
        </p:nvSpPr>
        <p:spPr>
          <a:xfrm>
            <a:off x="13322530" y="7022592"/>
            <a:ext cx="1307869" cy="1207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7A830ED8-F0BC-17D6-BB39-68C164280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29" y="5506729"/>
            <a:ext cx="1470397" cy="12258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31698A-0E6C-913C-D6DA-77391C9A8F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829284" y="5777441"/>
            <a:ext cx="0" cy="126413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048CC673-9F7C-9BA5-4106-741626A57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0" y="5258867"/>
            <a:ext cx="4977994" cy="1590676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3F45FF4-89A7-B882-06E5-4343E54C913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9308593" y="6067959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Month XX, 20XX</a:t>
            </a:r>
          </a:p>
        </p:txBody>
      </p:sp>
      <p:pic>
        <p:nvPicPr>
          <p:cNvPr id="4" name="Picture 3" descr="Looking up view of tall buildings&#10;&#10;Description automatically generated">
            <a:extLst>
              <a:ext uri="{FF2B5EF4-FFF2-40B4-BE49-F238E27FC236}">
                <a16:creationId xmlns:a16="http://schemas.microsoft.com/office/drawing/2014/main" id="{74C7D77A-4A46-EAA3-B22E-E4691F636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11749" r="604" b="50000"/>
          <a:stretch/>
        </p:blipFill>
        <p:spPr>
          <a:xfrm>
            <a:off x="-88371" y="1"/>
            <a:ext cx="14718772" cy="37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6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DE1D18-49C5-0E8E-74BA-8F6ED34FD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68708" y="1401933"/>
            <a:ext cx="1708387" cy="14242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146B19-586D-2701-CB5B-66D2148967E2}"/>
              </a:ext>
            </a:extLst>
          </p:cNvPr>
          <p:cNvCxnSpPr>
            <a:cxnSpLocks/>
          </p:cNvCxnSpPr>
          <p:nvPr userDrawn="1"/>
        </p:nvCxnSpPr>
        <p:spPr>
          <a:xfrm>
            <a:off x="1468708" y="6059177"/>
            <a:ext cx="3271706" cy="0"/>
          </a:xfrm>
          <a:prstGeom prst="line">
            <a:avLst/>
          </a:prstGeom>
          <a:ln>
            <a:solidFill>
              <a:srgbClr val="FF67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F0D4F15-B350-B38D-4700-093DE6AFE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1872" y="3715360"/>
            <a:ext cx="4977994" cy="1590676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 Slide</a:t>
            </a:r>
          </a:p>
        </p:txBody>
      </p:sp>
    </p:spTree>
    <p:extLst>
      <p:ext uri="{BB962C8B-B14F-4D97-AF65-F5344CB8AC3E}">
        <p14:creationId xmlns:p14="http://schemas.microsoft.com/office/powerpoint/2010/main" val="371766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DE1D18-49C5-0E8E-74BA-8F6ED34FD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68708" y="1401933"/>
            <a:ext cx="1708387" cy="14242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146B19-586D-2701-CB5B-66D2148967E2}"/>
              </a:ext>
            </a:extLst>
          </p:cNvPr>
          <p:cNvCxnSpPr>
            <a:cxnSpLocks/>
          </p:cNvCxnSpPr>
          <p:nvPr userDrawn="1"/>
        </p:nvCxnSpPr>
        <p:spPr>
          <a:xfrm>
            <a:off x="1261872" y="6059177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F0D4F15-B350-B38D-4700-093DE6AFE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1872" y="3715360"/>
            <a:ext cx="4977994" cy="1590676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 Slide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7B5152-9CA0-05A1-69FD-DF691AE4A4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497" y="6283148"/>
            <a:ext cx="4118610" cy="1207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Business Unit, Location</a:t>
            </a:r>
          </a:p>
        </p:txBody>
      </p:sp>
    </p:spTree>
    <p:extLst>
      <p:ext uri="{BB962C8B-B14F-4D97-AF65-F5344CB8AC3E}">
        <p14:creationId xmlns:p14="http://schemas.microsoft.com/office/powerpoint/2010/main" val="163409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146B19-586D-2701-CB5B-66D2148967E2}"/>
              </a:ext>
            </a:extLst>
          </p:cNvPr>
          <p:cNvCxnSpPr>
            <a:cxnSpLocks/>
          </p:cNvCxnSpPr>
          <p:nvPr userDrawn="1"/>
        </p:nvCxnSpPr>
        <p:spPr>
          <a:xfrm>
            <a:off x="5679347" y="4763114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F0D4F15-B350-B38D-4700-093DE6AFE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23312"/>
            <a:ext cx="14630400" cy="856640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 Slide</a:t>
            </a:r>
          </a:p>
        </p:txBody>
      </p:sp>
    </p:spTree>
    <p:extLst>
      <p:ext uri="{BB962C8B-B14F-4D97-AF65-F5344CB8AC3E}">
        <p14:creationId xmlns:p14="http://schemas.microsoft.com/office/powerpoint/2010/main" val="98626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6A606BA-4BDC-A71E-BE87-797A1BF2DD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7863" y="2378565"/>
            <a:ext cx="11949379" cy="3986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05C2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Praesent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maximus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neque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ex. Vestibulum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faucibus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ipsum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ullamcorper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posuere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 et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facilisis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vitae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mi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gravida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arcu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Praesent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tortor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maximus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neque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Nullam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ex. Vestibulum sit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faucibus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16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urna</a:t>
            </a: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66AFD-5F5F-52CE-C043-95ED624305E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494" y="1545336"/>
            <a:ext cx="4718684" cy="39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Subhead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72E0AC-71AD-1BFF-C532-2C8D281250DC}"/>
              </a:ext>
            </a:extLst>
          </p:cNvPr>
          <p:cNvCxnSpPr>
            <a:cxnSpLocks/>
          </p:cNvCxnSpPr>
          <p:nvPr userDrawn="1"/>
        </p:nvCxnSpPr>
        <p:spPr>
          <a:xfrm>
            <a:off x="742493" y="2167092"/>
            <a:ext cx="32717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7B2C55C-E48E-2935-AB6C-D1F410D71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78" y="833172"/>
            <a:ext cx="10735056" cy="7834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36528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A6CFC33-7C10-C378-4A03-0C26A75207B7}"/>
              </a:ext>
            </a:extLst>
          </p:cNvPr>
          <p:cNvSpPr txBox="1">
            <a:spLocks/>
          </p:cNvSpPr>
          <p:nvPr userDrawn="1"/>
        </p:nvSpPr>
        <p:spPr>
          <a:xfrm>
            <a:off x="406514" y="7975158"/>
            <a:ext cx="4130936" cy="157188"/>
          </a:xfrm>
          <a:prstGeom prst="rect">
            <a:avLst/>
          </a:prstGeom>
        </p:spPr>
        <p:txBody>
          <a:bodyPr vert="horz" lIns="0" tIns="65311" rIns="130622" bIns="65311" rtlCol="0"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Wingdings" charset="2"/>
              <a:buNone/>
              <a:tabLst/>
              <a:defRPr/>
            </a:pPr>
            <a:fld id="{A18D7474-F959-4F4F-B552-144BC6A81CE6}" type="slidenum">
              <a:rPr lang="en-US" sz="1200" b="0" smtClean="0">
                <a:solidFill>
                  <a:srgbClr val="40404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charset="2"/>
                <a:buNone/>
                <a:tabLst/>
                <a:defRPr/>
              </a:pPr>
              <a:t>‹#›</a:t>
            </a:fld>
            <a:r>
              <a:rPr lang="en-US" sz="1200" b="0">
                <a:solidFill>
                  <a:srgbClr val="40404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sz="1200">
                <a:solidFill>
                  <a:srgbClr val="404041"/>
                </a:solidFill>
              </a:rPr>
              <a:t>Footer Placeholder</a:t>
            </a:r>
          </a:p>
          <a:p>
            <a:pPr algn="l"/>
            <a:endParaRPr lang="en-US" sz="1200" b="0">
              <a:solidFill>
                <a:srgbClr val="40404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E3EE13C5-BAEF-F86C-1BAC-27F647A42247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177" y="7775066"/>
            <a:ext cx="1428088" cy="264620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807A50F6-2C37-370E-A75A-027250B3A9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2642415" y="3126549"/>
            <a:ext cx="2381834" cy="1754326"/>
          </a:xfrm>
          <a:prstGeom prst="rect">
            <a:avLst/>
          </a:prstGeom>
          <a:solidFill>
            <a:schemeClr val="bg1"/>
          </a:solidFill>
          <a:ln w="9525">
            <a:solidFill>
              <a:srgbClr val="6E6E6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b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this Allegion Brand color palette to quickly change the color of text and shapes.</a:t>
            </a:r>
            <a:br>
              <a:rPr lang="en-US" sz="1080" b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80" b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80" b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text or shape, go to the Font Color (for text) or Shape Fill (for shapes) drop-down menu, and click on the Eyedropper tool. Then, hover over the palette above and click the color you want to apply.</a:t>
            </a:r>
            <a:r>
              <a:rPr lang="en-US" sz="1080" b="1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8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5F616E-8297-C27E-F942-D75A770F4686}"/>
              </a:ext>
            </a:extLst>
          </p:cNvPr>
          <p:cNvGrpSpPr/>
          <p:nvPr userDrawn="1"/>
        </p:nvGrpSpPr>
        <p:grpSpPr>
          <a:xfrm>
            <a:off x="-2653751" y="63799"/>
            <a:ext cx="2023339" cy="2939331"/>
            <a:chOff x="-2653751" y="63799"/>
            <a:chExt cx="2023339" cy="29393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4F141A-6BA7-89FF-FAF2-7AE7B277D2DF}"/>
                </a:ext>
              </a:extLst>
            </p:cNvPr>
            <p:cNvSpPr/>
            <p:nvPr userDrawn="1"/>
          </p:nvSpPr>
          <p:spPr>
            <a:xfrm>
              <a:off x="-2651566" y="63799"/>
              <a:ext cx="633887" cy="8568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AB170F-7435-4F13-94A1-8534DC30F7DF}"/>
                </a:ext>
              </a:extLst>
            </p:cNvPr>
            <p:cNvSpPr/>
            <p:nvPr userDrawn="1"/>
          </p:nvSpPr>
          <p:spPr>
            <a:xfrm>
              <a:off x="-1957204" y="63799"/>
              <a:ext cx="633887" cy="8568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15E2F2-1AE5-F6D6-A6DF-702C8AA26CC3}"/>
                </a:ext>
              </a:extLst>
            </p:cNvPr>
            <p:cNvSpPr/>
            <p:nvPr userDrawn="1"/>
          </p:nvSpPr>
          <p:spPr>
            <a:xfrm>
              <a:off x="-1267214" y="63799"/>
              <a:ext cx="633887" cy="30164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14B36F-C0C0-4B54-9223-A8C3E4B5A0C3}"/>
                </a:ext>
              </a:extLst>
            </p:cNvPr>
            <p:cNvSpPr/>
            <p:nvPr userDrawn="1"/>
          </p:nvSpPr>
          <p:spPr>
            <a:xfrm>
              <a:off x="-1267942" y="360341"/>
              <a:ext cx="633887" cy="301643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EBC943-B866-DDDE-FFC0-66F0B76BEB00}"/>
                </a:ext>
              </a:extLst>
            </p:cNvPr>
            <p:cNvSpPr/>
            <p:nvPr userDrawn="1"/>
          </p:nvSpPr>
          <p:spPr>
            <a:xfrm>
              <a:off x="-1264299" y="652512"/>
              <a:ext cx="633887" cy="261892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AD7EF2-DB4F-B317-51D4-83D0F8C4C876}"/>
                </a:ext>
              </a:extLst>
            </p:cNvPr>
            <p:cNvSpPr/>
            <p:nvPr userDrawn="1"/>
          </p:nvSpPr>
          <p:spPr>
            <a:xfrm>
              <a:off x="-2652295" y="1002380"/>
              <a:ext cx="633887" cy="6302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61451F-403F-6536-F642-F5A2DD5A48E4}"/>
                </a:ext>
              </a:extLst>
            </p:cNvPr>
            <p:cNvSpPr/>
            <p:nvPr userDrawn="1"/>
          </p:nvSpPr>
          <p:spPr>
            <a:xfrm>
              <a:off x="-1957934" y="1006023"/>
              <a:ext cx="633887" cy="630244"/>
            </a:xfrm>
            <a:prstGeom prst="rect">
              <a:avLst/>
            </a:prstGeom>
            <a:solidFill>
              <a:srgbClr val="DC58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87F155-0576-3F8C-C209-8DC14A1BA43B}"/>
                </a:ext>
              </a:extLst>
            </p:cNvPr>
            <p:cNvSpPr/>
            <p:nvPr userDrawn="1"/>
          </p:nvSpPr>
          <p:spPr>
            <a:xfrm>
              <a:off x="-1272316" y="1000923"/>
              <a:ext cx="633887" cy="630244"/>
            </a:xfrm>
            <a:prstGeom prst="rect">
              <a:avLst/>
            </a:prstGeom>
            <a:solidFill>
              <a:srgbClr val="C051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38EC79-6CDF-F682-A1C1-3BC613E1E4A4}"/>
                </a:ext>
              </a:extLst>
            </p:cNvPr>
            <p:cNvSpPr/>
            <p:nvPr userDrawn="1"/>
          </p:nvSpPr>
          <p:spPr>
            <a:xfrm>
              <a:off x="-2653023" y="1692369"/>
              <a:ext cx="633887" cy="63024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8ECE27-EDD2-68AA-C787-AFCF4737AA50}"/>
                </a:ext>
              </a:extLst>
            </p:cNvPr>
            <p:cNvSpPr/>
            <p:nvPr userDrawn="1"/>
          </p:nvSpPr>
          <p:spPr>
            <a:xfrm>
              <a:off x="-1958662" y="1696012"/>
              <a:ext cx="633887" cy="630244"/>
            </a:xfrm>
            <a:prstGeom prst="rect">
              <a:avLst/>
            </a:prstGeom>
            <a:solidFill>
              <a:srgbClr val="509E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DEAF04-CDF9-CF08-E250-CB855FD260F9}"/>
                </a:ext>
              </a:extLst>
            </p:cNvPr>
            <p:cNvSpPr/>
            <p:nvPr userDrawn="1"/>
          </p:nvSpPr>
          <p:spPr>
            <a:xfrm>
              <a:off x="-1273044" y="1690912"/>
              <a:ext cx="633887" cy="630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CCE170-9494-E365-7A71-E2D2D778EDEF}"/>
                </a:ext>
              </a:extLst>
            </p:cNvPr>
            <p:cNvSpPr/>
            <p:nvPr userDrawn="1"/>
          </p:nvSpPr>
          <p:spPr>
            <a:xfrm>
              <a:off x="-2653751" y="2369243"/>
              <a:ext cx="633887" cy="6302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51B341-4D9A-73AE-ABC9-38C2A7C5E615}"/>
                </a:ext>
              </a:extLst>
            </p:cNvPr>
            <p:cNvSpPr/>
            <p:nvPr userDrawn="1"/>
          </p:nvSpPr>
          <p:spPr>
            <a:xfrm>
              <a:off x="-1959390" y="2372886"/>
              <a:ext cx="633887" cy="6302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/>
            </a:p>
          </p:txBody>
        </p:sp>
      </p:grpSp>
    </p:spTree>
    <p:extLst>
      <p:ext uri="{BB962C8B-B14F-4D97-AF65-F5344CB8AC3E}">
        <p14:creationId xmlns:p14="http://schemas.microsoft.com/office/powerpoint/2010/main" val="323115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4" r:id="rId2"/>
    <p:sldLayoutId id="2147483745" r:id="rId3"/>
    <p:sldLayoutId id="2147483660" r:id="rId4"/>
    <p:sldLayoutId id="2147483734" r:id="rId5"/>
    <p:sldLayoutId id="2147483662" r:id="rId6"/>
    <p:sldLayoutId id="2147483681" r:id="rId7"/>
    <p:sldLayoutId id="2147483680" r:id="rId8"/>
    <p:sldLayoutId id="2147483709" r:id="rId9"/>
    <p:sldLayoutId id="2147483710" r:id="rId10"/>
    <p:sldLayoutId id="2147483711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38" r:id="rId18"/>
    <p:sldLayoutId id="2147483742" r:id="rId19"/>
    <p:sldLayoutId id="2147483741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690" r:id="rId28"/>
  </p:sldLayoutIdLst>
  <p:hf sldNum="0"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  <p15:guide id="3" orient="horz" pos="50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hyperlink" Target="https://www.prismportal.net/cgi-bin/owa.cgi/awi.MyAccoun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hyperlink" Target="mailto:Molly.Krich@allegion.com" TargetMode="External"/><Relationship Id="rId4" Type="http://schemas.openxmlformats.org/officeDocument/2006/relationships/hyperlink" Target="mailto:William.Bailey@allegion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0DAE-D068-D95A-BCAD-F3A7C46D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94" y="3308914"/>
            <a:ext cx="6696274" cy="1590676"/>
          </a:xfrm>
        </p:spPr>
        <p:txBody>
          <a:bodyPr/>
          <a:lstStyle/>
          <a:p>
            <a:r>
              <a:rPr lang="en-US" sz="4800"/>
              <a:t>PRISM PPAP Training</a:t>
            </a:r>
            <a:br>
              <a:rPr lang="en-US" sz="4800"/>
            </a:br>
            <a:r>
              <a:rPr lang="en-US" sz="480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E715D-DD04-77B3-C41C-DA7489ECD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April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860C4-2B43-A8A6-A92F-2292229A6F3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5585082"/>
            <a:ext cx="4718684" cy="398678"/>
          </a:xfrm>
        </p:spPr>
        <p:txBody>
          <a:bodyPr/>
          <a:lstStyle/>
          <a:p>
            <a:r>
              <a:rPr lang="en-US" sz="2880"/>
              <a:t>Molly Krich &amp; Will Bailey</a:t>
            </a:r>
          </a:p>
        </p:txBody>
      </p:sp>
    </p:spTree>
    <p:extLst>
      <p:ext uri="{BB962C8B-B14F-4D97-AF65-F5344CB8AC3E}">
        <p14:creationId xmlns:p14="http://schemas.microsoft.com/office/powerpoint/2010/main" val="226332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E8639-0D52-978C-7F58-855F172D4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F2D0B3-44D0-32AB-7E02-A542B2C4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Binders, Packages, &amp; Elements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667405-7669-7A42-1FAA-36163D6FF4B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5833740" cy="336337"/>
          </a:xfrm>
        </p:spPr>
        <p:txBody>
          <a:bodyPr/>
          <a:lstStyle/>
          <a:p>
            <a:r>
              <a:rPr lang="en-US"/>
              <a:t>Package View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73ED1DD9-AE9F-3D1F-4E39-8A717051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46ADC1-769F-5E72-D6D9-DC01625F1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2817"/>
            <a:ext cx="14630400" cy="424678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911F63B-9316-98CE-4559-47C012C3B716}"/>
              </a:ext>
            </a:extLst>
          </p:cNvPr>
          <p:cNvSpPr/>
          <p:nvPr/>
        </p:nvSpPr>
        <p:spPr>
          <a:xfrm>
            <a:off x="10204917" y="5979438"/>
            <a:ext cx="4346460" cy="1166575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CCBD81-D659-B649-D6CD-17AD22AB7F1D}"/>
              </a:ext>
            </a:extLst>
          </p:cNvPr>
          <p:cNvSpPr/>
          <p:nvPr/>
        </p:nvSpPr>
        <p:spPr>
          <a:xfrm>
            <a:off x="-1" y="7146014"/>
            <a:ext cx="14551378" cy="880386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20EB3C-3B13-C328-2266-EEB9BBB20072}"/>
              </a:ext>
            </a:extLst>
          </p:cNvPr>
          <p:cNvSpPr txBox="1"/>
          <p:nvPr/>
        </p:nvSpPr>
        <p:spPr>
          <a:xfrm>
            <a:off x="5206836" y="7329728"/>
            <a:ext cx="4216727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/>
              <a:t>All Element History will be stored here, including all attachments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D47D432-7964-C577-9A3E-F1E5CC432BC0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7315200" y="5442793"/>
            <a:ext cx="0" cy="536645"/>
          </a:xfrm>
          <a:prstGeom prst="straightConnector1">
            <a:avLst/>
          </a:prstGeom>
          <a:ln w="57150">
            <a:solidFill>
              <a:srgbClr val="DC58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8AB7BBC-7E8B-C0B2-311A-0546536FC44C}"/>
              </a:ext>
            </a:extLst>
          </p:cNvPr>
          <p:cNvSpPr txBox="1"/>
          <p:nvPr/>
        </p:nvSpPr>
        <p:spPr>
          <a:xfrm>
            <a:off x="5411611" y="4796462"/>
            <a:ext cx="3807178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Supplier Documentation will be submitted here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FD88AF2-6CC9-D4B5-864F-F1D3F7D62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1" b="4990"/>
          <a:stretch>
            <a:fillRect/>
          </a:stretch>
        </p:blipFill>
        <p:spPr>
          <a:xfrm>
            <a:off x="0" y="2087967"/>
            <a:ext cx="14551378" cy="189484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AF3F4D0-2125-6276-AA55-8AB62C6B9BCE}"/>
              </a:ext>
            </a:extLst>
          </p:cNvPr>
          <p:cNvSpPr/>
          <p:nvPr/>
        </p:nvSpPr>
        <p:spPr>
          <a:xfrm>
            <a:off x="4367348" y="5979438"/>
            <a:ext cx="5837808" cy="1166576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24C4996-A6D6-C746-877A-3E197662A8B7}"/>
              </a:ext>
            </a:extLst>
          </p:cNvPr>
          <p:cNvSpPr/>
          <p:nvPr/>
        </p:nvSpPr>
        <p:spPr>
          <a:xfrm>
            <a:off x="-2" y="5979438"/>
            <a:ext cx="4367349" cy="1166576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FA414E-F4F2-6F91-B60E-419832A3F537}"/>
              </a:ext>
            </a:extLst>
          </p:cNvPr>
          <p:cNvSpPr txBox="1"/>
          <p:nvPr/>
        </p:nvSpPr>
        <p:spPr>
          <a:xfrm>
            <a:off x="2347135" y="6361098"/>
            <a:ext cx="1460396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Element Instructions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41BCF5F-0E20-F629-9E4F-A1E8AEBF1A1D}"/>
              </a:ext>
            </a:extLst>
          </p:cNvPr>
          <p:cNvSpPr txBox="1"/>
          <p:nvPr/>
        </p:nvSpPr>
        <p:spPr>
          <a:xfrm>
            <a:off x="10374370" y="4982655"/>
            <a:ext cx="4086816" cy="378236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/>
              <a:t>Engineering Review Tasks will be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284E1A-0F51-A508-946A-72BCCFF17BE4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12417778" y="5360891"/>
            <a:ext cx="0" cy="618546"/>
          </a:xfrm>
          <a:prstGeom prst="straightConnector1">
            <a:avLst/>
          </a:prstGeom>
          <a:ln w="57150">
            <a:solidFill>
              <a:srgbClr val="DC58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FF491-44B4-C859-3328-DA8826853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4CD8D-0892-A0A9-ACC3-9E0D84FE2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177" y="2227224"/>
            <a:ext cx="10982689" cy="5415354"/>
          </a:xfrm>
        </p:spPr>
        <p:txBody>
          <a:bodyPr numCol="1"/>
          <a:lstStyle/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What is a </a:t>
            </a:r>
            <a:r>
              <a:rPr lang="en-US" b="1" dirty="0">
                <a:solidFill>
                  <a:srgbClr val="404041"/>
                </a:solidFill>
                <a:ea typeface="Verdana" panose="020B0604030504040204" pitchFamily="34" charset="0"/>
              </a:rPr>
              <a:t>Binder</a:t>
            </a: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Repository for all PPAPs for a specific part / part family and supplier combination.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What is a </a:t>
            </a:r>
            <a:r>
              <a:rPr lang="en-US" b="1" dirty="0">
                <a:solidFill>
                  <a:srgbClr val="404041"/>
                </a:solidFill>
                <a:ea typeface="Verdana" panose="020B0604030504040204" pitchFamily="34" charset="0"/>
              </a:rPr>
              <a:t>Package</a:t>
            </a: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PPAP Plan as required by Allegion Quality.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What are </a:t>
            </a:r>
            <a:r>
              <a:rPr lang="en-US" b="1" dirty="0">
                <a:solidFill>
                  <a:srgbClr val="404041"/>
                </a:solidFill>
                <a:ea typeface="Verdana" panose="020B0604030504040204" pitchFamily="34" charset="0"/>
              </a:rPr>
              <a:t>Elements</a:t>
            </a: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Requirements within a PPAP package dependent on the PPAP level.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defRPr/>
            </a:pPr>
            <a:endParaRPr lang="en-US" sz="18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What is the </a:t>
            </a:r>
            <a:r>
              <a:rPr lang="en-US" sz="1920" b="1" dirty="0">
                <a:solidFill>
                  <a:srgbClr val="404041"/>
                </a:solidFill>
                <a:ea typeface="Verdana" panose="020B0604030504040204" pitchFamily="34" charset="0"/>
              </a:rPr>
              <a:t>SQE Team</a:t>
            </a: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Allegion Quality Team destinated to review and process PPAP packages. 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defRPr/>
            </a:pPr>
            <a:endParaRPr lang="en-US" sz="18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What is the </a:t>
            </a:r>
            <a:r>
              <a:rPr lang="en-US" sz="1920" b="1" dirty="0">
                <a:solidFill>
                  <a:srgbClr val="404041"/>
                </a:solidFill>
                <a:ea typeface="Verdana" panose="020B0604030504040204" pitchFamily="34" charset="0"/>
              </a:rPr>
              <a:t>Supplier Team</a:t>
            </a: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? 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Team that will be responsible for uploading and completing PPAP requirements.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316B44-3465-4B9A-6961-734122D30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PPAP Package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3F9425-7D08-321D-DC5D-AD104E70ECD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5833740" cy="336337"/>
          </a:xfrm>
        </p:spPr>
        <p:txBody>
          <a:bodyPr/>
          <a:lstStyle/>
          <a:p>
            <a:r>
              <a:rPr lang="en-US"/>
              <a:t>Definitions 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F1E690D3-81C8-4D41-B101-9C1230FE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2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6C7C-7A8F-65E6-85EE-4C77538E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715360"/>
            <a:ext cx="11416160" cy="1590676"/>
          </a:xfrm>
        </p:spPr>
        <p:txBody>
          <a:bodyPr/>
          <a:lstStyle/>
          <a:p>
            <a:r>
              <a:rPr lang="en-US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840382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CBFC-B79D-F7BF-9988-BED05EF5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D42D9-ED53-01DB-ECF3-72327F2D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(within PRISM)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C063D6-983D-19CA-378F-80A51F621DD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9191728" cy="398678"/>
          </a:xfrm>
        </p:spPr>
        <p:txBody>
          <a:bodyPr/>
          <a:lstStyle/>
          <a:p>
            <a:r>
              <a:rPr lang="en-US"/>
              <a:t>How to Toggle between PRISM PPAP and PRISM 8D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A59A220F-BCC4-4E51-DD6F-D7668F60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1E24336-BEC9-7492-088A-20592BF9F2D0}"/>
              </a:ext>
            </a:extLst>
          </p:cNvPr>
          <p:cNvSpPr txBox="1">
            <a:spLocks/>
          </p:cNvSpPr>
          <p:nvPr/>
        </p:nvSpPr>
        <p:spPr>
          <a:xfrm>
            <a:off x="742493" y="2548278"/>
            <a:ext cx="11291463" cy="547350"/>
          </a:xfrm>
          <a:prstGeom prst="rect">
            <a:avLst/>
          </a:prstGeom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404041"/>
                </a:solidFill>
                <a:ea typeface="Verdana" panose="020B0604030504040204" pitchFamily="34" charset="0"/>
              </a:rPr>
              <a:t>If needed, it is possible to move between the PRISM accounts, as shown in the video below: </a:t>
            </a:r>
            <a:endParaRPr lang="en-US" sz="188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8FCF5BCE-A9E0-F164-E3AE-1D2D063A4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529" y="2991932"/>
            <a:ext cx="14143341" cy="3868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CC76A-A3CC-CFED-C1CE-A09631EB0B43}"/>
              </a:ext>
            </a:extLst>
          </p:cNvPr>
          <p:cNvSpPr txBox="1"/>
          <p:nvPr/>
        </p:nvSpPr>
        <p:spPr>
          <a:xfrm>
            <a:off x="5520265" y="7367672"/>
            <a:ext cx="3589867" cy="4247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Click on the Video!</a:t>
            </a:r>
          </a:p>
        </p:txBody>
      </p:sp>
    </p:spTree>
    <p:extLst>
      <p:ext uri="{BB962C8B-B14F-4D97-AF65-F5344CB8AC3E}">
        <p14:creationId xmlns:p14="http://schemas.microsoft.com/office/powerpoint/2010/main" val="28082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7"/>
    </mc:Choice>
    <mc:Fallback xmlns="">
      <p:transition spd="slow" advTm="1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DF863-2AA5-FE08-0AB6-F8287FE51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494" y="2548278"/>
            <a:ext cx="7080706" cy="4665322"/>
          </a:xfrm>
        </p:spPr>
        <p:txBody>
          <a:bodyPr numCol="1"/>
          <a:lstStyle/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/>
              <a:t>All Allegion employees with access to PRISM PPAP can view PPAP’s.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/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404041"/>
                </a:solidFill>
                <a:ea typeface="Verdana" panose="020B0604030504040204" pitchFamily="34" charset="0"/>
              </a:rPr>
              <a:t>It is not possible to edit or make changes to binders and packages unless you are on the SQE Team.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404041"/>
                </a:solidFill>
                <a:ea typeface="Verdana" panose="020B0604030504040204" pitchFamily="34" charset="0"/>
              </a:rPr>
              <a:t>Only those in the PRISM SQE role can create PPAP binders and packages.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404041"/>
                </a:solidFill>
                <a:ea typeface="Verdana" panose="020B0604030504040204" pitchFamily="34" charset="0"/>
              </a:rPr>
              <a:t>Suppliers can add as many people as they need to.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B92268-97E2-2EE2-4185-9840FC7E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PRISM PPAP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9D867568-0C61-7880-FD09-6B847EAD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39DC4E6-9BCA-0684-5B7D-3476AA95166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8325306" cy="423164"/>
          </a:xfrm>
        </p:spPr>
        <p:txBody>
          <a:bodyPr/>
          <a:lstStyle/>
          <a:p>
            <a:r>
              <a:rPr lang="en-US"/>
              <a:t>Valuable Information</a:t>
            </a:r>
          </a:p>
        </p:txBody>
      </p:sp>
    </p:spTree>
    <p:extLst>
      <p:ext uri="{BB962C8B-B14F-4D97-AF65-F5344CB8AC3E}">
        <p14:creationId xmlns:p14="http://schemas.microsoft.com/office/powerpoint/2010/main" val="230648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0B99-7D0B-76EA-8F82-3794BD509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 A banner icon in flat style. Question and answer vector illustration ...">
            <a:extLst>
              <a:ext uri="{FF2B5EF4-FFF2-40B4-BE49-F238E27FC236}">
                <a16:creationId xmlns:a16="http://schemas.microsoft.com/office/drawing/2014/main" id="{85D6F654-34CE-FC29-B9C0-27D0BB2C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00" b="88500" l="10000" r="90000">
                        <a14:foregroundMark x1="18438" y1="32250" x2="24479" y2="37333"/>
                        <a14:foregroundMark x1="24479" y1="37333" x2="37865" y2="66500"/>
                        <a14:foregroundMark x1="37865" y1="66500" x2="36823" y2="66417"/>
                        <a14:foregroundMark x1="36927" y1="28083" x2="36510" y2="28333"/>
                        <a14:foregroundMark x1="34688" y1="31250" x2="42865" y2="39250"/>
                        <a14:foregroundMark x1="40156" y1="33917" x2="34219" y2="28083"/>
                        <a14:foregroundMark x1="34219" y1="28083" x2="34219" y2="28333"/>
                        <a14:foregroundMark x1="18281" y1="41667" x2="10000" y2="41667"/>
                        <a14:foregroundMark x1="10000" y1="41667" x2="17240" y2="42167"/>
                        <a14:foregroundMark x1="11927" y1="52333" x2="13906" y2="54750"/>
                        <a14:foregroundMark x1="13438" y1="54750" x2="12969" y2="56000"/>
                        <a14:foregroundMark x1="13021" y1="55417" x2="14219" y2="56667"/>
                        <a14:foregroundMark x1="16927" y1="68333" x2="16927" y2="66583"/>
                        <a14:foregroundMark x1="17917" y1="69250" x2="15208" y2="64583"/>
                        <a14:foregroundMark x1="28281" y1="77083" x2="30990" y2="79667"/>
                        <a14:foregroundMark x1="29323" y1="76000" x2="29531" y2="76500"/>
                        <a14:foregroundMark x1="26406" y1="78417" x2="26771" y2="77917"/>
                        <a14:foregroundMark x1="37865" y1="59833" x2="64219" y2="49583"/>
                        <a14:foregroundMark x1="64219" y1="49583" x2="60625" y2="41167"/>
                        <a14:foregroundMark x1="60625" y1="41167" x2="38698" y2="41833"/>
                        <a14:foregroundMark x1="38698" y1="41833" x2="30938" y2="47583"/>
                        <a14:foregroundMark x1="30938" y1="47583" x2="42448" y2="55083"/>
                        <a14:foregroundMark x1="42448" y1="55083" x2="48646" y2="53750"/>
                        <a14:foregroundMark x1="25104" y1="28667" x2="15625" y2="45167"/>
                        <a14:foregroundMark x1="15625" y1="45167" x2="23542" y2="50667"/>
                        <a14:foregroundMark x1="23542" y1="50667" x2="32552" y2="46333"/>
                        <a14:foregroundMark x1="32552" y1="46333" x2="30573" y2="30250"/>
                        <a14:foregroundMark x1="30573" y1="30250" x2="19010" y2="28083"/>
                        <a14:foregroundMark x1="19010" y1="28083" x2="17604" y2="28583"/>
                        <a14:foregroundMark x1="39427" y1="33167" x2="34323" y2="26167"/>
                        <a14:foregroundMark x1="34323" y1="26167" x2="29688" y2="33333"/>
                        <a14:foregroundMark x1="29688" y1="33333" x2="37188" y2="37167"/>
                        <a14:foregroundMark x1="37188" y1="37167" x2="39740" y2="33000"/>
                        <a14:foregroundMark x1="43281" y1="42500" x2="45417" y2="55500"/>
                        <a14:foregroundMark x1="45417" y1="55500" x2="50573" y2="63417"/>
                        <a14:foregroundMark x1="50573" y1="63417" x2="57604" y2="52083"/>
                        <a14:foregroundMark x1="57604" y1="52083" x2="61250" y2="37417"/>
                        <a14:foregroundMark x1="61250" y1="37417" x2="67083" y2="42833"/>
                        <a14:foregroundMark x1="67083" y1="42833" x2="68802" y2="61917"/>
                        <a14:foregroundMark x1="68802" y1="61917" x2="66510" y2="72167"/>
                        <a14:foregroundMark x1="66510" y1="72167" x2="58281" y2="67417"/>
                        <a14:foregroundMark x1="58281" y1="67417" x2="60625" y2="52000"/>
                        <a14:foregroundMark x1="60625" y1="52000" x2="70573" y2="56333"/>
                        <a14:foregroundMark x1="70573" y1="56333" x2="73073" y2="68583"/>
                        <a14:foregroundMark x1="73073" y1="68583" x2="65938" y2="74750"/>
                        <a14:foregroundMark x1="65938" y1="74750" x2="58438" y2="62583"/>
                        <a14:foregroundMark x1="58438" y1="62583" x2="36250" y2="67167"/>
                        <a14:foregroundMark x1="36250" y1="67167" x2="48281" y2="84250"/>
                        <a14:foregroundMark x1="48281" y1="84250" x2="55208" y2="88583"/>
                        <a14:foregroundMark x1="55208" y1="88583" x2="58438" y2="78333"/>
                        <a14:foregroundMark x1="58438" y1="78333" x2="55885" y2="64250"/>
                        <a14:foregroundMark x1="55885" y1="64250" x2="38490" y2="44667"/>
                        <a14:foregroundMark x1="38490" y1="44667" x2="47969" y2="30333"/>
                        <a14:foregroundMark x1="47969" y1="30333" x2="55937" y2="33750"/>
                        <a14:foregroundMark x1="55937" y1="33750" x2="61510" y2="19833"/>
                        <a14:foregroundMark x1="61510" y1="19833" x2="57500" y2="22500"/>
                        <a14:foregroundMark x1="50625" y1="15083" x2="44010" y2="17250"/>
                        <a14:foregroundMark x1="44010" y1="17250" x2="49010" y2="23667"/>
                        <a14:foregroundMark x1="49010" y1="23667" x2="50313" y2="14500"/>
                        <a14:foregroundMark x1="72083" y1="23833" x2="71823" y2="24000"/>
                        <a14:foregroundMark x1="83646" y1="44417" x2="86354" y2="54417"/>
                        <a14:foregroundMark x1="86354" y1="54417" x2="80990" y2="55000"/>
                        <a14:foregroundMark x1="89635" y1="55917" x2="90000" y2="54583"/>
                        <a14:foregroundMark x1="87552" y1="68917" x2="86823" y2="65667"/>
                        <a14:foregroundMark x1="68073" y1="80250" x2="66302" y2="75917"/>
                        <a14:foregroundMark x1="73698" y1="43083" x2="80156" y2="44917"/>
                        <a14:foregroundMark x1="80156" y1="44917" x2="76458" y2="56417"/>
                        <a14:foregroundMark x1="76458" y1="56417" x2="75521" y2="57250"/>
                        <a14:foregroundMark x1="23229" y1="47833" x2="24896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3" t="9538" r="7673" b="10993"/>
          <a:stretch>
            <a:fillRect/>
          </a:stretch>
        </p:blipFill>
        <p:spPr bwMode="auto">
          <a:xfrm>
            <a:off x="4165599" y="2772478"/>
            <a:ext cx="6299201" cy="3696055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4B5C887-A73E-F723-4A49-FE59D16A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BB2E1C-89D8-6F37-ED95-570D58EB579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8325306" cy="423164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6C008F82-F39F-BD92-AEBB-D2359346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14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DF863-2AA5-FE08-0AB6-F8287FE51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494" y="2328824"/>
            <a:ext cx="11584973" cy="4828332"/>
          </a:xfrm>
        </p:spPr>
        <p:txBody>
          <a:bodyPr numCol="1"/>
          <a:lstStyle/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Overview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Access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PRISM PPAP Terminology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Home Page &amp; Navigation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Binders, Packages, &amp; Elements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PPAP Process Overview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Windchill &amp; PRISM Connection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rgbClr val="404041"/>
                </a:solidFill>
                <a:ea typeface="Verdana" panose="020B0604030504040204" pitchFamily="34" charset="0"/>
              </a:rPr>
              <a:t>PowerBI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 Link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Appendix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Questions?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B92268-97E2-2EE2-4185-9840FC7E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B07C1D-AC9A-5CFD-F63C-3DA5212D333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PRISM PPAP Training</a:t>
            </a:r>
          </a:p>
        </p:txBody>
      </p:sp>
      <p:pic>
        <p:nvPicPr>
          <p:cNvPr id="9" name="Picture 2" descr="Allegion plc Global PPAP">
            <a:extLst>
              <a:ext uri="{FF2B5EF4-FFF2-40B4-BE49-F238E27FC236}">
                <a16:creationId xmlns:a16="http://schemas.microsoft.com/office/drawing/2014/main" id="{DF2FD33F-55F2-C788-5EC0-0C8645CB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62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73FA1-F3F1-B617-AC7B-5698233C4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44DE0-9EB7-7319-897C-7A750B955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493" y="2548278"/>
            <a:ext cx="11487607" cy="2597348"/>
          </a:xfrm>
        </p:spPr>
        <p:txBody>
          <a:bodyPr numCol="1"/>
          <a:lstStyle/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404041"/>
                </a:solidFill>
                <a:ea typeface="Verdana" panose="020B0604030504040204" pitchFamily="34" charset="0"/>
              </a:rPr>
              <a:t>Online Portal that allows Allegion users &amp; Suppliers to process PPAP’s together and in real time.</a:t>
            </a: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404041"/>
                </a:solidFill>
                <a:ea typeface="Verdana" panose="020B0604030504040204" pitchFamily="34" charset="0"/>
              </a:rPr>
              <a:t>Purpose / Benefits: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80">
                <a:solidFill>
                  <a:srgbClr val="404041"/>
                </a:solidFill>
                <a:ea typeface="Verdana" panose="020B0604030504040204" pitchFamily="34" charset="0"/>
              </a:rPr>
              <a:t>Optimize the process by enhancing communication and accountability.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80">
                <a:solidFill>
                  <a:srgbClr val="404041"/>
                </a:solidFill>
                <a:ea typeface="Verdana" panose="020B0604030504040204" pitchFamily="34" charset="0"/>
              </a:rPr>
              <a:t>Improve visibility of PPAP requirements and status element by element.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80">
                <a:solidFill>
                  <a:srgbClr val="404041"/>
                </a:solidFill>
                <a:ea typeface="Verdana" panose="020B0604030504040204" pitchFamily="34" charset="0"/>
              </a:rPr>
              <a:t>Decrease the time it takes to start and complete PPAP’s.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8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8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762DAD-0595-B38A-3A4E-BD11D851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AB75F-F7F8-3333-DED7-AD75202560D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What is it?</a:t>
            </a:r>
          </a:p>
        </p:txBody>
      </p:sp>
      <p:pic>
        <p:nvPicPr>
          <p:cNvPr id="2" name="Picture 2" descr="Allegion plc Global PPAP">
            <a:extLst>
              <a:ext uri="{FF2B5EF4-FFF2-40B4-BE49-F238E27FC236}">
                <a16:creationId xmlns:a16="http://schemas.microsoft.com/office/drawing/2014/main" id="{5AE3318A-D0CD-8CDB-E249-1C494C77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7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B92268-97E2-2EE2-4185-9840FC7E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B07C1D-AC9A-5CFD-F63C-3DA5212D333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How to Access PRISM PPAP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9D867568-0C61-7880-FD09-6B847EAD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5B80E3B-0FCB-BB7D-CBEB-B5E2667511FC}"/>
              </a:ext>
            </a:extLst>
          </p:cNvPr>
          <p:cNvSpPr txBox="1">
            <a:spLocks/>
          </p:cNvSpPr>
          <p:nvPr/>
        </p:nvSpPr>
        <p:spPr>
          <a:xfrm>
            <a:off x="742493" y="2548278"/>
            <a:ext cx="11291463" cy="547350"/>
          </a:xfrm>
          <a:prstGeom prst="rect">
            <a:avLst/>
          </a:prstGeom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Access the PRISM PPAP Link: </a:t>
            </a:r>
            <a:r>
              <a:rPr lang="en-US" sz="2000" dirty="0">
                <a:hlinkClick r:id="rId4"/>
              </a:rPr>
              <a:t>PrismPortal.net</a:t>
            </a:r>
            <a:endParaRPr lang="en-US" sz="2000" dirty="0"/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F1D431A-BEC8-4C9C-3BC5-9C32FE108031}"/>
              </a:ext>
            </a:extLst>
          </p:cNvPr>
          <p:cNvSpPr txBox="1">
            <a:spLocks/>
          </p:cNvSpPr>
          <p:nvPr/>
        </p:nvSpPr>
        <p:spPr>
          <a:xfrm>
            <a:off x="546349" y="5876030"/>
            <a:ext cx="12514895" cy="1755260"/>
          </a:xfrm>
          <a:prstGeom prst="rect">
            <a:avLst/>
          </a:prstGeom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For New Users: Select – “</a:t>
            </a:r>
            <a:r>
              <a:rPr lang="en-US" sz="2000" b="1" dirty="0">
                <a:solidFill>
                  <a:srgbClr val="404041"/>
                </a:solidFill>
                <a:ea typeface="Verdana" panose="020B0604030504040204" pitchFamily="34" charset="0"/>
              </a:rPr>
              <a:t>Request an account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”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For Returning Users: Sign in with your associated email address.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NOTE – Existing PRISM 8D users will need to ‘Request an account’ to start using PRISM PPAP module.   </a:t>
            </a:r>
            <a:endParaRPr lang="en-US" dirty="0"/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B582EC-662D-3B00-7E10-972B2DD81550}"/>
              </a:ext>
            </a:extLst>
          </p:cNvPr>
          <p:cNvCxnSpPr>
            <a:cxnSpLocks/>
          </p:cNvCxnSpPr>
          <p:nvPr/>
        </p:nvCxnSpPr>
        <p:spPr>
          <a:xfrm flipH="1">
            <a:off x="10858994" y="4265092"/>
            <a:ext cx="801511" cy="0"/>
          </a:xfrm>
          <a:prstGeom prst="straightConnector1">
            <a:avLst/>
          </a:prstGeom>
          <a:ln w="76200">
            <a:solidFill>
              <a:srgbClr val="DC582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67239D-2FD4-1919-1463-B014978E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405" y="3001454"/>
            <a:ext cx="7087589" cy="279121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885782-A383-619B-E0BC-DED183326ADA}"/>
              </a:ext>
            </a:extLst>
          </p:cNvPr>
          <p:cNvCxnSpPr>
            <a:cxnSpLocks/>
          </p:cNvCxnSpPr>
          <p:nvPr/>
        </p:nvCxnSpPr>
        <p:spPr>
          <a:xfrm flipV="1">
            <a:off x="7315199" y="4397061"/>
            <a:ext cx="0" cy="818445"/>
          </a:xfrm>
          <a:prstGeom prst="straightConnector1">
            <a:avLst/>
          </a:prstGeom>
          <a:ln w="76200">
            <a:solidFill>
              <a:srgbClr val="DC582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50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7272-5ABC-DAA5-6863-B3E38465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470F8B-4CF3-6DFD-76FB-6F558E78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86849-F13B-130E-2CC0-F40A130A339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Requesting a New Account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50D8246B-F509-F064-32CB-A17E180FD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9625A-4E0A-1EC8-AE47-0DC0EDBB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14" y="2225427"/>
            <a:ext cx="8608119" cy="329133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7AC4A5-A59A-869D-5E0F-366A0D824625}"/>
              </a:ext>
            </a:extLst>
          </p:cNvPr>
          <p:cNvSpPr txBox="1">
            <a:spLocks/>
          </p:cNvSpPr>
          <p:nvPr/>
        </p:nvSpPr>
        <p:spPr>
          <a:xfrm>
            <a:off x="406399" y="5633066"/>
            <a:ext cx="13625689" cy="2213652"/>
          </a:xfrm>
          <a:prstGeom prst="rect">
            <a:avLst/>
          </a:prstGeom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Fill out all fields as shown.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Group email address are not allowed.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Click on “</a:t>
            </a:r>
            <a:r>
              <a:rPr lang="en-US" sz="2000" b="1" dirty="0">
                <a:solidFill>
                  <a:srgbClr val="404041"/>
                </a:solidFill>
                <a:ea typeface="Verdana" panose="020B0604030504040204" pitchFamily="34" charset="0"/>
              </a:rPr>
              <a:t>Request Access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”.  The request will go to Allegion Admins for review.  You will receive an email once access has been granted.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If access has not been granted within 24 – 48 hours, please contact 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  <a:hlinkClick r:id="rId4"/>
              </a:rPr>
              <a:t>William.Bailey@allegion.com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 or 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  <a:hlinkClick r:id="rId5"/>
              </a:rPr>
              <a:t>Molly.Krich@allegion.com</a:t>
            </a:r>
            <a:endParaRPr lang="en-US" sz="20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870F8-B75A-1A4E-32D3-06B1BD6CC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472" y="4273966"/>
            <a:ext cx="902143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1EBBB-0208-89CA-DEE2-2B6FE7D9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EB20F-7B13-5056-C1B0-0A3107597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177" y="2227224"/>
            <a:ext cx="10982689" cy="5415354"/>
          </a:xfrm>
        </p:spPr>
        <p:txBody>
          <a:bodyPr numCol="1"/>
          <a:lstStyle/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What is a </a:t>
            </a:r>
            <a:r>
              <a:rPr lang="en-US" b="1" dirty="0">
                <a:solidFill>
                  <a:srgbClr val="404041"/>
                </a:solidFill>
                <a:ea typeface="Verdana" panose="020B0604030504040204" pitchFamily="34" charset="0"/>
              </a:rPr>
              <a:t>Binder</a:t>
            </a: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Repository for all PPAPs for a specific part / part family and supplier combination.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What is a </a:t>
            </a:r>
            <a:r>
              <a:rPr lang="en-US" b="1" dirty="0">
                <a:solidFill>
                  <a:srgbClr val="404041"/>
                </a:solidFill>
                <a:ea typeface="Verdana" panose="020B0604030504040204" pitchFamily="34" charset="0"/>
              </a:rPr>
              <a:t>Package</a:t>
            </a: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PPAP Plan as required by Allegion Quality.</a:t>
            </a: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What are </a:t>
            </a:r>
            <a:r>
              <a:rPr lang="en-US" b="1" dirty="0">
                <a:solidFill>
                  <a:srgbClr val="404041"/>
                </a:solidFill>
                <a:ea typeface="Verdana" panose="020B0604030504040204" pitchFamily="34" charset="0"/>
              </a:rPr>
              <a:t>Elements</a:t>
            </a: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Requirements within a PPAP package dependent on the PPAP level.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defRPr/>
            </a:pPr>
            <a:endParaRPr lang="en-US" sz="18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What is the </a:t>
            </a:r>
            <a:r>
              <a:rPr lang="en-US" sz="1920" b="1" dirty="0">
                <a:solidFill>
                  <a:srgbClr val="404041"/>
                </a:solidFill>
                <a:ea typeface="Verdana" panose="020B0604030504040204" pitchFamily="34" charset="0"/>
              </a:rPr>
              <a:t>SQE Team</a:t>
            </a: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?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Allegion Quality Team destinated to review and process PPAP packages. 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defRPr/>
            </a:pPr>
            <a:endParaRPr lang="en-US" sz="1800" dirty="0">
              <a:solidFill>
                <a:srgbClr val="404041"/>
              </a:solidFill>
              <a:ea typeface="Verdana" panose="020B0604030504040204" pitchFamily="34" charset="0"/>
            </a:endParaRPr>
          </a:p>
          <a:p>
            <a:pPr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What is the </a:t>
            </a:r>
            <a:r>
              <a:rPr lang="en-US" sz="1920" b="1" dirty="0">
                <a:solidFill>
                  <a:srgbClr val="404041"/>
                </a:solidFill>
                <a:ea typeface="Verdana" panose="020B0604030504040204" pitchFamily="34" charset="0"/>
              </a:rPr>
              <a:t>Supplier Team</a:t>
            </a:r>
            <a:r>
              <a:rPr lang="en-US" sz="1920" dirty="0">
                <a:solidFill>
                  <a:srgbClr val="404041"/>
                </a:solidFill>
                <a:ea typeface="Verdana" panose="020B0604030504040204" pitchFamily="34" charset="0"/>
              </a:rPr>
              <a:t>? 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Team that will be responsible for uploading and completing PPAP requirements.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C24B3E-A4BD-F301-297E-660F7F41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PRISM PPAP Terminology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25BF82-EC21-CD06-1076-D13BD72E10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5833740" cy="336337"/>
          </a:xfrm>
        </p:spPr>
        <p:txBody>
          <a:bodyPr/>
          <a:lstStyle/>
          <a:p>
            <a:r>
              <a:rPr lang="en-US"/>
              <a:t>Definitions 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75972C9E-8DFB-70F3-3EB1-A94DFF82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5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CA485-6DB3-EE6D-B3CD-56A62EFB4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25ACDD-4574-7DD2-6EF7-2F3E93FCA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Page &amp; Navigation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D3F8D-07F0-F86D-CFA0-CC255F2CF01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5833740" cy="336337"/>
          </a:xfrm>
        </p:spPr>
        <p:txBody>
          <a:bodyPr/>
          <a:lstStyle/>
          <a:p>
            <a:r>
              <a:rPr lang="en-US"/>
              <a:t>Home Page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D2AFAFE3-A8FC-DAE3-27AC-A56C0DE2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F2FD9-9E04-CB49-6BC2-D6BFAE479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84" y="4752491"/>
            <a:ext cx="6801799" cy="438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B127A-0D84-12FB-EC68-219BD545D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84" y="5698382"/>
            <a:ext cx="7287642" cy="4382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D4419D-7355-921B-878F-C57030B48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84" y="6645001"/>
            <a:ext cx="7954485" cy="44773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19C7F6A-A692-84D5-4BC6-6C34E52C9FDD}"/>
              </a:ext>
            </a:extLst>
          </p:cNvPr>
          <p:cNvSpPr txBox="1">
            <a:spLocks/>
          </p:cNvSpPr>
          <p:nvPr/>
        </p:nvSpPr>
        <p:spPr>
          <a:xfrm>
            <a:off x="742494" y="6224318"/>
            <a:ext cx="8305141" cy="359856"/>
          </a:xfrm>
          <a:prstGeom prst="rect">
            <a:avLst/>
          </a:prstGeom>
          <a:noFill/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None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PPAP Packages in process that are not yet dispositioned.</a:t>
            </a: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11AF074-E267-0D68-AD90-DD0634F2238F}"/>
              </a:ext>
            </a:extLst>
          </p:cNvPr>
          <p:cNvSpPr txBox="1">
            <a:spLocks/>
          </p:cNvSpPr>
          <p:nvPr/>
        </p:nvSpPr>
        <p:spPr>
          <a:xfrm>
            <a:off x="789284" y="5229475"/>
            <a:ext cx="12942956" cy="417381"/>
          </a:xfrm>
          <a:prstGeom prst="rect">
            <a:avLst/>
          </a:prstGeom>
          <a:noFill/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None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Mandatory step prior to starting PPAP’s.  Contact your Allegion contact if there are any questions.</a:t>
            </a: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8F8B24D-AD5D-132A-5A89-62975B385A3A}"/>
              </a:ext>
            </a:extLst>
          </p:cNvPr>
          <p:cNvSpPr txBox="1">
            <a:spLocks/>
          </p:cNvSpPr>
          <p:nvPr/>
        </p:nvSpPr>
        <p:spPr>
          <a:xfrm>
            <a:off x="742495" y="7161636"/>
            <a:ext cx="10144944" cy="690600"/>
          </a:xfrm>
          <a:prstGeom prst="rect">
            <a:avLst/>
          </a:prstGeom>
          <a:noFill/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None/>
              <a:defRPr/>
            </a:pP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Displays recently </a:t>
            </a:r>
            <a:r>
              <a:rPr lang="en-US" sz="2000" b="1" dirty="0">
                <a:solidFill>
                  <a:srgbClr val="404041"/>
                </a:solidFill>
                <a:ea typeface="Verdana" panose="020B0604030504040204" pitchFamily="34" charset="0"/>
              </a:rPr>
              <a:t>Approved</a:t>
            </a:r>
            <a:r>
              <a:rPr lang="en-US" sz="2000" dirty="0">
                <a:solidFill>
                  <a:srgbClr val="404041"/>
                </a:solidFill>
                <a:ea typeface="Verdana" panose="020B0604030504040204" pitchFamily="34" charset="0"/>
              </a:rPr>
              <a:t> PPAP’s.  Interim Approved Packages will not show here. </a:t>
            </a:r>
            <a:endParaRPr lang="en-US" sz="1880" dirty="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C9FA8-1AD1-CCE5-4094-22D4FA473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278" y="2503969"/>
            <a:ext cx="5849166" cy="142894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D1C5B3-5762-DB6D-870B-CCD303E5D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177" y="2227224"/>
            <a:ext cx="7697623" cy="2248522"/>
          </a:xfrm>
        </p:spPr>
        <p:txBody>
          <a:bodyPr numCol="1"/>
          <a:lstStyle/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404041"/>
                </a:solidFill>
                <a:ea typeface="Verdana" panose="020B0604030504040204" pitchFamily="34" charset="0"/>
              </a:rPr>
              <a:t>Main Menu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solidFill>
                  <a:srgbClr val="404041"/>
                </a:solidFill>
                <a:ea typeface="Verdana" panose="020B0604030504040204" pitchFamily="34" charset="0"/>
              </a:rPr>
              <a:t>Home</a:t>
            </a: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 – Page where all PPAP packages in process or recently approved packages can be found.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solidFill>
                  <a:srgbClr val="404041"/>
                </a:solidFill>
                <a:ea typeface="Verdana" panose="020B0604030504040204" pitchFamily="34" charset="0"/>
              </a:rPr>
              <a:t>Search</a:t>
            </a: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 – Search for all PPAP’s ever assigned to the supplier.</a:t>
            </a:r>
          </a:p>
          <a:p>
            <a:pPr lvl="1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solidFill>
                  <a:srgbClr val="404041"/>
                </a:solidFill>
                <a:ea typeface="Verdana" panose="020B0604030504040204" pitchFamily="34" charset="0"/>
              </a:rPr>
              <a:t>Binder</a:t>
            </a:r>
            <a:r>
              <a:rPr lang="en-US" sz="1800" dirty="0">
                <a:solidFill>
                  <a:srgbClr val="404041"/>
                </a:solidFill>
                <a:ea typeface="Verdana" panose="020B0604030504040204" pitchFamily="34" charset="0"/>
              </a:rPr>
              <a:t> – Quickly navigate to a known Binder number.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0F91DB2-513B-DBBB-4D83-AECEF0DBC3DB}"/>
              </a:ext>
            </a:extLst>
          </p:cNvPr>
          <p:cNvSpPr txBox="1">
            <a:spLocks/>
          </p:cNvSpPr>
          <p:nvPr/>
        </p:nvSpPr>
        <p:spPr>
          <a:xfrm>
            <a:off x="3538959" y="4162594"/>
            <a:ext cx="7552481" cy="476984"/>
          </a:xfrm>
          <a:prstGeom prst="rect">
            <a:avLst/>
          </a:prstGeom>
        </p:spPr>
        <p:txBody>
          <a:bodyPr numCol="1"/>
          <a:lstStyle>
            <a:lvl1pPr marL="342900" indent="-34290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05C2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None/>
              <a:defRPr/>
            </a:pPr>
            <a:r>
              <a:rPr lang="en-US" sz="2400" b="1" u="sng" dirty="0">
                <a:solidFill>
                  <a:srgbClr val="DC582A"/>
                </a:solidFill>
                <a:ea typeface="Verdana" panose="020B0604030504040204" pitchFamily="34" charset="0"/>
              </a:rPr>
              <a:t>Different Sections found on the Home Page</a:t>
            </a:r>
          </a:p>
        </p:txBody>
      </p:sp>
    </p:spTree>
    <p:extLst>
      <p:ext uri="{BB962C8B-B14F-4D97-AF65-F5344CB8AC3E}">
        <p14:creationId xmlns:p14="http://schemas.microsoft.com/office/powerpoint/2010/main" val="24226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F8D9-F25C-8580-D88A-C0498A4D9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19276-8FC8-F0F3-1876-CE8E80F35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99554" y="2796699"/>
            <a:ext cx="4872889" cy="1670797"/>
          </a:xfrm>
        </p:spPr>
        <p:txBody>
          <a:bodyPr numCol="1"/>
          <a:lstStyle/>
          <a:p>
            <a:pPr lvl="0" defTabSz="653110">
              <a:lnSpc>
                <a:spcPct val="100000"/>
              </a:lnSpc>
              <a:spcBef>
                <a:spcPct val="20000"/>
              </a:spcBef>
              <a:buClr>
                <a:srgbClr val="FF671F"/>
              </a:buClr>
              <a:buFont typeface="Wingdings" panose="05000000000000000000" pitchFamily="2" charset="2"/>
              <a:buChar char="Ø"/>
              <a:defRPr/>
            </a:pPr>
            <a:r>
              <a:rPr lang="en-US" sz="2000"/>
              <a:t>If you have the Binder Number, you can navigate directly to it; otherwise, use the search function to find the specific PPAPs you are looking for.</a:t>
            </a:r>
            <a:endParaRPr lang="en-US" sz="1880">
              <a:solidFill>
                <a:srgbClr val="404041"/>
              </a:solidFill>
              <a:ea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F31717-6E41-D92A-4742-927E204B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Page &amp; Navigation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477C17-A1C6-20B0-0C38-C43F6763F59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5833740" cy="336337"/>
          </a:xfrm>
        </p:spPr>
        <p:txBody>
          <a:bodyPr/>
          <a:lstStyle/>
          <a:p>
            <a:r>
              <a:rPr lang="en-US"/>
              <a:t>Search Function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EDE69E84-DDE6-FC06-0B02-98D5203D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16302-3477-EDBB-C905-2AA4FA1B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043" y="4353095"/>
            <a:ext cx="3404358" cy="6546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5EAE71-0D24-A7E1-4AF9-5A5EB84F26BE}"/>
              </a:ext>
            </a:extLst>
          </p:cNvPr>
          <p:cNvGrpSpPr/>
          <p:nvPr/>
        </p:nvGrpSpPr>
        <p:grpSpPr>
          <a:xfrm>
            <a:off x="735178" y="2255187"/>
            <a:ext cx="7395045" cy="5606785"/>
            <a:chOff x="186855" y="2216415"/>
            <a:chExt cx="7128345" cy="53835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34CAA2-F0D8-F5F9-96D9-7438F3A6D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855" y="2216415"/>
              <a:ext cx="7128345" cy="538356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0F715EE-0327-63A2-B918-5D3C2E9876C5}"/>
                    </a:ext>
                  </a:extLst>
                </p14:cNvPr>
                <p14:cNvContentPartPr/>
                <p14:nvPr/>
              </p14:nvContentPartPr>
              <p14:xfrm>
                <a:off x="1914195" y="6819780"/>
                <a:ext cx="1591560" cy="7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0F715EE-0327-63A2-B918-5D3C2E9876C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79490" y="6675780"/>
                  <a:ext cx="1660622" cy="28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680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1DF6-70B3-4A7A-7001-800111943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3BEE5B-7C77-070E-62AC-67522EA76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Binders, Packages, &amp; Elements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131C12-A900-C7FF-B5CA-6063E8A35E8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42494" y="1545336"/>
            <a:ext cx="5833740" cy="336337"/>
          </a:xfrm>
        </p:spPr>
        <p:txBody>
          <a:bodyPr/>
          <a:lstStyle/>
          <a:p>
            <a:r>
              <a:rPr lang="en-US"/>
              <a:t>Package View</a:t>
            </a:r>
          </a:p>
        </p:txBody>
      </p:sp>
      <p:pic>
        <p:nvPicPr>
          <p:cNvPr id="2050" name="Picture 2" descr="Allegion plc Global PPAP">
            <a:extLst>
              <a:ext uri="{FF2B5EF4-FFF2-40B4-BE49-F238E27FC236}">
                <a16:creationId xmlns:a16="http://schemas.microsoft.com/office/drawing/2014/main" id="{4A55E229-41B0-67CE-AA98-A4BB024B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668" y="389517"/>
            <a:ext cx="3527238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29C68D-A73A-70AD-B97C-6DAB6A157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2817"/>
            <a:ext cx="14630400" cy="424678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A3316AF-03E5-E492-76EA-C83C2C346CB7}"/>
              </a:ext>
            </a:extLst>
          </p:cNvPr>
          <p:cNvSpPr/>
          <p:nvPr/>
        </p:nvSpPr>
        <p:spPr>
          <a:xfrm>
            <a:off x="0" y="3982817"/>
            <a:ext cx="3318933" cy="1202175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4433916-28B1-5677-88CB-FC4BDDC21190}"/>
              </a:ext>
            </a:extLst>
          </p:cNvPr>
          <p:cNvSpPr/>
          <p:nvPr/>
        </p:nvSpPr>
        <p:spPr>
          <a:xfrm>
            <a:off x="0" y="5184992"/>
            <a:ext cx="14551378" cy="601698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201868-A66C-93A9-C03B-5971C7B5EDAB}"/>
              </a:ext>
            </a:extLst>
          </p:cNvPr>
          <p:cNvSpPr txBox="1"/>
          <p:nvPr/>
        </p:nvSpPr>
        <p:spPr>
          <a:xfrm>
            <a:off x="4092678" y="4233159"/>
            <a:ext cx="427979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/>
              <a:t>List of all PPAP Packages in the Binder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2C449E2-52CD-1DD6-8AF6-E7072316E815}"/>
              </a:ext>
            </a:extLst>
          </p:cNvPr>
          <p:cNvCxnSpPr>
            <a:cxnSpLocks/>
            <a:stCxn id="43" idx="1"/>
            <a:endCxn id="41" idx="3"/>
          </p:cNvCxnSpPr>
          <p:nvPr/>
        </p:nvCxnSpPr>
        <p:spPr>
          <a:xfrm flipH="1">
            <a:off x="3318933" y="4417825"/>
            <a:ext cx="773745" cy="166080"/>
          </a:xfrm>
          <a:prstGeom prst="straightConnector1">
            <a:avLst/>
          </a:prstGeom>
          <a:ln w="57150">
            <a:solidFill>
              <a:srgbClr val="DC58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21111E6-06C1-3640-25A9-8A531A14702B}"/>
              </a:ext>
            </a:extLst>
          </p:cNvPr>
          <p:cNvSpPr txBox="1"/>
          <p:nvPr/>
        </p:nvSpPr>
        <p:spPr>
          <a:xfrm>
            <a:off x="8613423" y="4622913"/>
            <a:ext cx="3807178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/>
              <a:t>Required Elements with Due Dates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39B43A8-4E78-BB94-3690-33114FB9B7EA}"/>
              </a:ext>
            </a:extLst>
          </p:cNvPr>
          <p:cNvCxnSpPr>
            <a:cxnSpLocks/>
          </p:cNvCxnSpPr>
          <p:nvPr/>
        </p:nvCxnSpPr>
        <p:spPr>
          <a:xfrm>
            <a:off x="6287911" y="4807579"/>
            <a:ext cx="0" cy="349713"/>
          </a:xfrm>
          <a:prstGeom prst="straightConnector1">
            <a:avLst/>
          </a:prstGeom>
          <a:ln w="57150">
            <a:solidFill>
              <a:srgbClr val="DC58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FBA362-A69A-65C0-31B5-C485E59001BE}"/>
              </a:ext>
            </a:extLst>
          </p:cNvPr>
          <p:cNvCxnSpPr>
            <a:cxnSpLocks/>
          </p:cNvCxnSpPr>
          <p:nvPr/>
        </p:nvCxnSpPr>
        <p:spPr>
          <a:xfrm flipH="1">
            <a:off x="6287911" y="4835279"/>
            <a:ext cx="2325511" cy="0"/>
          </a:xfrm>
          <a:prstGeom prst="line">
            <a:avLst/>
          </a:prstGeom>
          <a:ln w="57150">
            <a:solidFill>
              <a:srgbClr val="DC5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502ABD5-EA95-66A5-4DA3-0103FD131F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1" b="4990"/>
          <a:stretch>
            <a:fillRect/>
          </a:stretch>
        </p:blipFill>
        <p:spPr>
          <a:xfrm>
            <a:off x="0" y="2087967"/>
            <a:ext cx="14551378" cy="189484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43B512A-0A20-4DA4-309E-1569A64B7897}"/>
              </a:ext>
            </a:extLst>
          </p:cNvPr>
          <p:cNvSpPr/>
          <p:nvPr/>
        </p:nvSpPr>
        <p:spPr>
          <a:xfrm>
            <a:off x="0" y="2522976"/>
            <a:ext cx="4092678" cy="1459840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3B9AAAA-E1F1-A40B-8A91-ACB8E7DB2471}"/>
              </a:ext>
            </a:extLst>
          </p:cNvPr>
          <p:cNvSpPr/>
          <p:nvPr/>
        </p:nvSpPr>
        <p:spPr>
          <a:xfrm>
            <a:off x="6928327" y="2742083"/>
            <a:ext cx="3063398" cy="458318"/>
          </a:xfrm>
          <a:prstGeom prst="rect">
            <a:avLst/>
          </a:prstGeom>
          <a:noFill/>
          <a:ln w="57150">
            <a:solidFill>
              <a:srgbClr val="DC5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AD8473-8AFD-D09B-561E-CC89A86ECB09}"/>
              </a:ext>
            </a:extLst>
          </p:cNvPr>
          <p:cNvSpPr txBox="1"/>
          <p:nvPr/>
        </p:nvSpPr>
        <p:spPr>
          <a:xfrm>
            <a:off x="4435579" y="3012398"/>
            <a:ext cx="146039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/>
              <a:t>Binder Data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E808C4F-9542-C856-1FBC-1A7F8CC97120}"/>
              </a:ext>
            </a:extLst>
          </p:cNvPr>
          <p:cNvSpPr txBox="1"/>
          <p:nvPr/>
        </p:nvSpPr>
        <p:spPr>
          <a:xfrm>
            <a:off x="10410427" y="2815139"/>
            <a:ext cx="3632554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/>
              <a:t>Allegion &amp; Supplier Team Names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9E3A50A-37CF-C223-87CA-722BAED412F8}"/>
              </a:ext>
            </a:extLst>
          </p:cNvPr>
          <p:cNvCxnSpPr>
            <a:cxnSpLocks/>
          </p:cNvCxnSpPr>
          <p:nvPr/>
        </p:nvCxnSpPr>
        <p:spPr>
          <a:xfrm flipH="1">
            <a:off x="4092678" y="3174667"/>
            <a:ext cx="342901" cy="0"/>
          </a:xfrm>
          <a:prstGeom prst="straightConnector1">
            <a:avLst/>
          </a:prstGeom>
          <a:ln w="57150">
            <a:solidFill>
              <a:srgbClr val="DC58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>
            <a:extLst>
              <a:ext uri="{FF2B5EF4-FFF2-40B4-BE49-F238E27FC236}">
                <a16:creationId xmlns:a16="http://schemas.microsoft.com/office/drawing/2014/main" id="{BF2F4BF5-CB08-047A-CBC1-ED0D0630EBF7}"/>
              </a:ext>
            </a:extLst>
          </p:cNvPr>
          <p:cNvCxnSpPr>
            <a:cxnSpLocks/>
          </p:cNvCxnSpPr>
          <p:nvPr/>
        </p:nvCxnSpPr>
        <p:spPr>
          <a:xfrm flipH="1">
            <a:off x="9991725" y="2999805"/>
            <a:ext cx="426384" cy="12593"/>
          </a:xfrm>
          <a:prstGeom prst="straightConnector1">
            <a:avLst/>
          </a:prstGeom>
          <a:ln w="57150">
            <a:solidFill>
              <a:srgbClr val="DC58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85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gion Brand">
      <a:dk1>
        <a:srgbClr val="404041"/>
      </a:dk1>
      <a:lt1>
        <a:srgbClr val="FFFFFF"/>
      </a:lt1>
      <a:dk2>
        <a:srgbClr val="FF671F"/>
      </a:dk2>
      <a:lt2>
        <a:srgbClr val="FF8F1C"/>
      </a:lt2>
      <a:accent1>
        <a:srgbClr val="007681"/>
      </a:accent1>
      <a:accent2>
        <a:srgbClr val="DC582A"/>
      </a:accent2>
      <a:accent3>
        <a:srgbClr val="509E2F"/>
      </a:accent3>
      <a:accent4>
        <a:srgbClr val="7E5475"/>
      </a:accent4>
      <a:accent5>
        <a:srgbClr val="0076A5"/>
      </a:accent5>
      <a:accent6>
        <a:srgbClr val="FFB500"/>
      </a:accent6>
      <a:hlink>
        <a:srgbClr val="0076A5"/>
      </a:hlink>
      <a:folHlink>
        <a:srgbClr val="333F48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egion-PowerPoint-Template-QuickStart.pptx" id="{1C595D16-E002-4F33-9510-0F9C267AE865}" vid="{D2FDA321-26D9-418D-B8DA-B8BAF8D0AC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CA14310A7B2D4BA83ED3F7C0BEE4F8" ma:contentTypeVersion="7" ma:contentTypeDescription="Create a new document." ma:contentTypeScope="" ma:versionID="920888ed55683a4e54f2fd294323ea8f">
  <xsd:schema xmlns:xsd="http://www.w3.org/2001/XMLSchema" xmlns:xs="http://www.w3.org/2001/XMLSchema" xmlns:p="http://schemas.microsoft.com/office/2006/metadata/properties" xmlns:ns2="dd220f99-1d3f-45ba-8aed-28e98c9021b5" xmlns:ns3="fe1ac06b-bf35-4995-a9b0-8d354d8587d6" targetNamespace="http://schemas.microsoft.com/office/2006/metadata/properties" ma:root="true" ma:fieldsID="d75fc0c2276f934984b7e25a5554feeb" ns2:_="" ns3:_="">
    <xsd:import namespace="dd220f99-1d3f-45ba-8aed-28e98c9021b5"/>
    <xsd:import namespace="fe1ac06b-bf35-4995-a9b0-8d354d858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20f99-1d3f-45ba-8aed-28e98c9021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ac06b-bf35-4995-a9b0-8d354d8587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641393-A3D6-4D5F-A9A5-D98DB5E340AB}">
  <ds:schemaRefs>
    <ds:schemaRef ds:uri="dd220f99-1d3f-45ba-8aed-28e98c9021b5"/>
    <ds:schemaRef ds:uri="fe1ac06b-bf35-4995-a9b0-8d354d8587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E7F78D-A1CF-435C-A5C8-1C66E6E2CC25}">
  <ds:schemaRefs>
    <ds:schemaRef ds:uri="dd220f99-1d3f-45ba-8aed-28e98c9021b5"/>
    <ds:schemaRef ds:uri="fe1ac06b-bf35-4995-a9b0-8d354d8587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870E8C7-B193-4515-ACAC-7188E36EA5F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0b8b26a-d30f-42b3-866b-5ac63fddd39b}" enabled="0" method="" siteId="{30b8b26a-d30f-42b3-866b-5ac63fddd39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Allegion-PowerPoint-Template-QuickStart</Template>
  <TotalTime>55</TotalTime>
  <Words>717</Words>
  <Application>Microsoft Office PowerPoint</Application>
  <PresentationFormat>Custom</PresentationFormat>
  <Paragraphs>119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Verdana</vt:lpstr>
      <vt:lpstr>Wingdings</vt:lpstr>
      <vt:lpstr>Office Theme</vt:lpstr>
      <vt:lpstr>PRISM PPAP Training Overview</vt:lpstr>
      <vt:lpstr>Table of Contents</vt:lpstr>
      <vt:lpstr>Overview</vt:lpstr>
      <vt:lpstr>Access</vt:lpstr>
      <vt:lpstr>Access</vt:lpstr>
      <vt:lpstr>PRISM PPAP Terminology </vt:lpstr>
      <vt:lpstr>Home Page &amp; Navigation</vt:lpstr>
      <vt:lpstr>Home Page &amp; Navigation</vt:lpstr>
      <vt:lpstr>Binders, Packages, &amp; Elements</vt:lpstr>
      <vt:lpstr>Binders, Packages, &amp; Elements</vt:lpstr>
      <vt:lpstr>PPAP Package Process</vt:lpstr>
      <vt:lpstr>Appendix</vt:lpstr>
      <vt:lpstr>Access (within PRISM)</vt:lpstr>
      <vt:lpstr>PRISM PPAP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Allegion Template QuickStart</dc:title>
  <dc:creator>Nelson, Haley</dc:creator>
  <cp:lastModifiedBy>Bailey, William</cp:lastModifiedBy>
  <cp:revision>2</cp:revision>
  <cp:lastPrinted>2024-09-27T14:28:43Z</cp:lastPrinted>
  <dcterms:created xsi:type="dcterms:W3CDTF">2024-11-25T16:43:28Z</dcterms:created>
  <dcterms:modified xsi:type="dcterms:W3CDTF">2026-06-05T14:03:12Z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lpwstr>908000.000000000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ContentTypeId">
    <vt:lpwstr>0x010100B5CA14310A7B2D4BA83ED3F7C0BEE4F8</vt:lpwstr>
  </property>
</Properties>
</file>